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00893" y="411999"/>
            <a:ext cx="4276724" cy="1647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5607" y="339329"/>
            <a:ext cx="2880995" cy="5740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5C323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5C323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00893" y="411988"/>
            <a:ext cx="4276724" cy="1647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5607" y="339329"/>
            <a:ext cx="17096785" cy="20607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9203" y="3284770"/>
            <a:ext cx="17301845" cy="2084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5C3232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01441475-3cf4-4495-8f8a-33851efc8f2c&amp;utm_term=PDF-PPTX-lastsli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01441475-3cf4-4495-8f8a-33851efc8f2c&amp;utm_term=PDF-PPTX-lastsli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itch.com/?utm_medium=product-presentation&amp;utm_source=pdf_export&amp;utm_campaign=bottom_bar_cta&amp;utm_content=01441475-3cf4-4495-8f8a-33851efc8f2c&amp;utm_term=PDF-PPTX-lastslide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itch.com/?utm_medium=product-presentation&amp;utm_source=pdf_export&amp;utm_campaign=bottom_bar_cta&amp;utm_content=01441475-3cf4-4495-8f8a-33851efc8f2c&amp;utm_term=PDF-PPTX-lastslide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01441475-3cf4-4495-8f8a-33851efc8f2c&amp;utm_term=PDF-PPTX-lastslid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00893" y="411988"/>
            <a:ext cx="4276724" cy="1647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2042" y="1921292"/>
            <a:ext cx="69322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70" dirty="0">
                <a:solidFill>
                  <a:srgbClr val="939DA7"/>
                </a:solidFill>
                <a:latin typeface="Tahoma"/>
                <a:cs typeface="Tahoma"/>
              </a:rPr>
              <a:t>FSDL</a:t>
            </a:r>
            <a:r>
              <a:rPr sz="6000" spc="-1170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6000" spc="-330" dirty="0">
                <a:solidFill>
                  <a:srgbClr val="939DA7"/>
                </a:solidFill>
                <a:latin typeface="Tahoma"/>
                <a:cs typeface="Tahoma"/>
              </a:rPr>
              <a:t>Jury</a:t>
            </a:r>
            <a:r>
              <a:rPr sz="6000" spc="-1170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6000" spc="-315" dirty="0">
                <a:solidFill>
                  <a:srgbClr val="939DA7"/>
                </a:solidFill>
                <a:latin typeface="Tahoma"/>
                <a:cs typeface="Tahoma"/>
              </a:rPr>
              <a:t>Examination</a:t>
            </a:r>
            <a:endParaRPr sz="60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6499" y="3050400"/>
            <a:ext cx="12465050" cy="6680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 marR="4483100" indent="5080">
              <a:lnSpc>
                <a:spcPct val="151200"/>
              </a:lnSpc>
              <a:spcBef>
                <a:spcPts val="100"/>
              </a:spcBef>
            </a:pPr>
            <a:r>
              <a:rPr sz="3600" spc="-170" dirty="0">
                <a:solidFill>
                  <a:srgbClr val="131313"/>
                </a:solidFill>
                <a:latin typeface="Tahoma"/>
                <a:cs typeface="Tahoma"/>
              </a:rPr>
              <a:t>Student</a:t>
            </a:r>
            <a:r>
              <a:rPr sz="3600" spc="-60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185" dirty="0">
                <a:solidFill>
                  <a:srgbClr val="131313"/>
                </a:solidFill>
                <a:latin typeface="Tahoma"/>
                <a:cs typeface="Tahoma"/>
              </a:rPr>
              <a:t>Name</a:t>
            </a:r>
            <a:r>
              <a:rPr sz="3600" spc="-60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550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sz="3600" spc="-60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lang="en-US" sz="3600" spc="-155" dirty="0">
                <a:solidFill>
                  <a:srgbClr val="131313"/>
                </a:solidFill>
                <a:latin typeface="Tahoma"/>
                <a:cs typeface="Tahoma"/>
              </a:rPr>
              <a:t>Prathmesh Waghmare</a:t>
            </a:r>
            <a:r>
              <a:rPr sz="3600" spc="-9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175" dirty="0">
                <a:solidFill>
                  <a:srgbClr val="131313"/>
                </a:solidFill>
                <a:latin typeface="Tahoma"/>
                <a:cs typeface="Tahoma"/>
              </a:rPr>
              <a:t>Enrollment</a:t>
            </a:r>
            <a:r>
              <a:rPr sz="3600" spc="-69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229" dirty="0">
                <a:solidFill>
                  <a:srgbClr val="131313"/>
                </a:solidFill>
                <a:latin typeface="Tahoma"/>
                <a:cs typeface="Tahoma"/>
              </a:rPr>
              <a:t>No.</a:t>
            </a:r>
            <a:r>
              <a:rPr sz="3600" spc="-69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550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sz="3600" spc="-69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150" dirty="0">
                <a:solidFill>
                  <a:srgbClr val="131313"/>
                </a:solidFill>
                <a:latin typeface="Tahoma"/>
                <a:cs typeface="Tahoma"/>
              </a:rPr>
              <a:t>ADT23SOCBD</a:t>
            </a:r>
            <a:r>
              <a:rPr lang="en-US" sz="3600" spc="-150" dirty="0">
                <a:solidFill>
                  <a:srgbClr val="131313"/>
                </a:solidFill>
                <a:latin typeface="Tahoma"/>
                <a:cs typeface="Tahoma"/>
              </a:rPr>
              <a:t>1545</a:t>
            </a:r>
            <a:endParaRPr sz="3600" dirty="0">
              <a:latin typeface="Tahoma"/>
              <a:cs typeface="Tahoma"/>
            </a:endParaRPr>
          </a:p>
          <a:p>
            <a:pPr marL="24130" marR="5449570" indent="-5080">
              <a:lnSpc>
                <a:spcPts val="5640"/>
              </a:lnSpc>
              <a:spcBef>
                <a:spcPts val="235"/>
              </a:spcBef>
            </a:pPr>
            <a:r>
              <a:rPr sz="3600" spc="-254" dirty="0">
                <a:solidFill>
                  <a:srgbClr val="131313"/>
                </a:solidFill>
                <a:latin typeface="Tahoma"/>
                <a:cs typeface="Tahoma"/>
              </a:rPr>
              <a:t>Course</a:t>
            </a:r>
            <a:r>
              <a:rPr sz="3600" spc="-69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550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lang="en-IN" sz="3600" spc="-68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lang="en-IN" sz="3600" spc="-105" dirty="0">
                <a:solidFill>
                  <a:srgbClr val="131313"/>
                </a:solidFill>
                <a:latin typeface="Tahoma"/>
                <a:cs typeface="Tahoma"/>
              </a:rPr>
              <a:t>FSDL</a:t>
            </a:r>
            <a:r>
              <a:rPr sz="3600" spc="-385" dirty="0">
                <a:solidFill>
                  <a:srgbClr val="131313"/>
                </a:solidFill>
                <a:latin typeface="Tahoma"/>
                <a:cs typeface="Tahoma"/>
              </a:rPr>
              <a:t>(</a:t>
            </a:r>
            <a:r>
              <a:rPr sz="3600" spc="-68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340" dirty="0">
                <a:solidFill>
                  <a:srgbClr val="131313"/>
                </a:solidFill>
                <a:latin typeface="Tahoma"/>
                <a:cs typeface="Tahoma"/>
              </a:rPr>
              <a:t>23IT</a:t>
            </a:r>
            <a:r>
              <a:rPr lang="en-US" sz="3600" spc="-340" dirty="0">
                <a:solidFill>
                  <a:srgbClr val="131313"/>
                </a:solidFill>
                <a:latin typeface="Tahoma"/>
                <a:cs typeface="Tahoma"/>
              </a:rPr>
              <a:t>300</a:t>
            </a:r>
            <a:r>
              <a:rPr sz="3600" spc="-340" dirty="0">
                <a:solidFill>
                  <a:srgbClr val="131313"/>
                </a:solidFill>
                <a:latin typeface="Tahoma"/>
                <a:cs typeface="Tahoma"/>
              </a:rPr>
              <a:t>1</a:t>
            </a:r>
            <a:r>
              <a:rPr sz="3600" spc="-69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434" dirty="0">
                <a:solidFill>
                  <a:srgbClr val="131313"/>
                </a:solidFill>
                <a:latin typeface="Tahoma"/>
                <a:cs typeface="Tahoma"/>
              </a:rPr>
              <a:t>) </a:t>
            </a:r>
            <a:endParaRPr lang="en-US" sz="3600" spc="-434" dirty="0">
              <a:solidFill>
                <a:srgbClr val="131313"/>
              </a:solidFill>
              <a:latin typeface="Tahoma"/>
              <a:cs typeface="Tahoma"/>
            </a:endParaRPr>
          </a:p>
          <a:p>
            <a:pPr marL="24130" marR="5449570" indent="-5080">
              <a:lnSpc>
                <a:spcPts val="5640"/>
              </a:lnSpc>
              <a:spcBef>
                <a:spcPts val="235"/>
              </a:spcBef>
            </a:pPr>
            <a:r>
              <a:rPr sz="3600" spc="-250" dirty="0">
                <a:solidFill>
                  <a:srgbClr val="131313"/>
                </a:solidFill>
                <a:latin typeface="Tahoma"/>
                <a:cs typeface="Tahoma"/>
              </a:rPr>
              <a:t>Semester</a:t>
            </a:r>
            <a:r>
              <a:rPr sz="3600" spc="-69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550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sz="3600" spc="-69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50" dirty="0">
                <a:solidFill>
                  <a:srgbClr val="131313"/>
                </a:solidFill>
                <a:latin typeface="Tahoma"/>
                <a:cs typeface="Tahoma"/>
              </a:rPr>
              <a:t>V</a:t>
            </a:r>
            <a:endParaRPr sz="3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3600" spc="-215" dirty="0">
                <a:solidFill>
                  <a:srgbClr val="131313"/>
                </a:solidFill>
                <a:latin typeface="Tahoma"/>
                <a:cs typeface="Tahoma"/>
              </a:rPr>
              <a:t>Class</a:t>
            </a:r>
            <a:r>
              <a:rPr sz="3600" spc="-705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550" dirty="0">
                <a:solidFill>
                  <a:srgbClr val="131313"/>
                </a:solidFill>
                <a:latin typeface="Tahoma"/>
                <a:cs typeface="Tahoma"/>
              </a:rPr>
              <a:t>:</a:t>
            </a:r>
            <a:r>
              <a:rPr sz="3600" spc="-70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245" dirty="0">
                <a:solidFill>
                  <a:srgbClr val="131313"/>
                </a:solidFill>
                <a:latin typeface="Tahoma"/>
                <a:cs typeface="Tahoma"/>
              </a:rPr>
              <a:t>TY</a:t>
            </a:r>
            <a:r>
              <a:rPr sz="3600" spc="-70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345" dirty="0">
                <a:solidFill>
                  <a:srgbClr val="131313"/>
                </a:solidFill>
                <a:latin typeface="Tahoma"/>
                <a:cs typeface="Tahoma"/>
              </a:rPr>
              <a:t>IT</a:t>
            </a:r>
            <a:r>
              <a:rPr sz="3600" spc="-700" dirty="0">
                <a:solidFill>
                  <a:srgbClr val="131313"/>
                </a:solidFill>
                <a:latin typeface="Tahoma"/>
                <a:cs typeface="Tahoma"/>
              </a:rPr>
              <a:t> </a:t>
            </a:r>
            <a:r>
              <a:rPr sz="3600" spc="-20" dirty="0">
                <a:solidFill>
                  <a:srgbClr val="131313"/>
                </a:solidFill>
                <a:latin typeface="Tahoma"/>
                <a:cs typeface="Tahoma"/>
              </a:rPr>
              <a:t>SMAD</a:t>
            </a:r>
            <a:endParaRPr sz="3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00" dirty="0">
              <a:latin typeface="Tahoma"/>
              <a:cs typeface="Tahoma"/>
            </a:endParaRPr>
          </a:p>
          <a:p>
            <a:pPr marL="4323080" marR="5080" indent="-931544">
              <a:lnSpc>
                <a:spcPct val="105700"/>
              </a:lnSpc>
              <a:spcBef>
                <a:spcPts val="5"/>
              </a:spcBef>
            </a:pPr>
            <a:r>
              <a:rPr sz="4800" spc="-254" dirty="0">
                <a:solidFill>
                  <a:srgbClr val="939DA7"/>
                </a:solidFill>
                <a:latin typeface="Tahoma"/>
                <a:cs typeface="Tahoma"/>
              </a:rPr>
              <a:t>Department</a:t>
            </a:r>
            <a:r>
              <a:rPr sz="4800" spc="-930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4800" spc="-250" dirty="0">
                <a:solidFill>
                  <a:srgbClr val="939DA7"/>
                </a:solidFill>
                <a:latin typeface="Tahoma"/>
                <a:cs typeface="Tahoma"/>
              </a:rPr>
              <a:t>of</a:t>
            </a:r>
            <a:r>
              <a:rPr sz="4800" spc="-925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4800" spc="-254" dirty="0">
                <a:solidFill>
                  <a:srgbClr val="939DA7"/>
                </a:solidFill>
                <a:latin typeface="Tahoma"/>
                <a:cs typeface="Tahoma"/>
              </a:rPr>
              <a:t>Information</a:t>
            </a:r>
            <a:r>
              <a:rPr sz="4800" spc="-930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4800" spc="-350" dirty="0">
                <a:solidFill>
                  <a:srgbClr val="939DA7"/>
                </a:solidFill>
                <a:latin typeface="Tahoma"/>
                <a:cs typeface="Tahoma"/>
              </a:rPr>
              <a:t>Technology </a:t>
            </a:r>
            <a:r>
              <a:rPr sz="4800" spc="-390" dirty="0">
                <a:solidFill>
                  <a:srgbClr val="939DA7"/>
                </a:solidFill>
                <a:latin typeface="Tahoma"/>
                <a:cs typeface="Tahoma"/>
              </a:rPr>
              <a:t>MIT</a:t>
            </a:r>
            <a:r>
              <a:rPr sz="4800" spc="-950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4800" spc="-305" dirty="0">
                <a:solidFill>
                  <a:srgbClr val="939DA7"/>
                </a:solidFill>
                <a:latin typeface="Tahoma"/>
                <a:cs typeface="Tahoma"/>
              </a:rPr>
              <a:t>School</a:t>
            </a:r>
            <a:r>
              <a:rPr sz="4800" spc="-944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4800" spc="-250" dirty="0">
                <a:solidFill>
                  <a:srgbClr val="939DA7"/>
                </a:solidFill>
                <a:latin typeface="Tahoma"/>
                <a:cs typeface="Tahoma"/>
              </a:rPr>
              <a:t>of</a:t>
            </a:r>
            <a:r>
              <a:rPr sz="4800" spc="-944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4800" spc="-260" dirty="0">
                <a:solidFill>
                  <a:srgbClr val="939DA7"/>
                </a:solidFill>
                <a:latin typeface="Tahoma"/>
                <a:cs typeface="Tahoma"/>
              </a:rPr>
              <a:t>Computing</a:t>
            </a:r>
            <a:r>
              <a:rPr sz="4800" spc="-944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4800" spc="-480" dirty="0">
                <a:solidFill>
                  <a:srgbClr val="939DA7"/>
                </a:solidFill>
                <a:latin typeface="Tahoma"/>
                <a:cs typeface="Tahoma"/>
              </a:rPr>
              <a:t>,</a:t>
            </a:r>
            <a:r>
              <a:rPr sz="4800" spc="-944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4800" spc="-360" dirty="0">
                <a:solidFill>
                  <a:srgbClr val="939DA7"/>
                </a:solidFill>
                <a:latin typeface="Tahoma"/>
                <a:cs typeface="Tahoma"/>
              </a:rPr>
              <a:t>Pune</a:t>
            </a:r>
            <a:endParaRPr sz="4800" dirty="0">
              <a:latin typeface="Tahoma"/>
              <a:cs typeface="Tahoma"/>
            </a:endParaRPr>
          </a:p>
          <a:p>
            <a:pPr marL="6426200">
              <a:lnSpc>
                <a:spcPts val="5250"/>
              </a:lnSpc>
            </a:pPr>
            <a:r>
              <a:rPr sz="4800" spc="-280" dirty="0">
                <a:solidFill>
                  <a:srgbClr val="939DA7"/>
                </a:solidFill>
                <a:latin typeface="Tahoma"/>
                <a:cs typeface="Tahoma"/>
              </a:rPr>
              <a:t>A.Y.</a:t>
            </a:r>
            <a:r>
              <a:rPr sz="4800" spc="-930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4800" spc="-305" dirty="0">
                <a:solidFill>
                  <a:srgbClr val="939DA7"/>
                </a:solidFill>
                <a:latin typeface="Tahoma"/>
                <a:cs typeface="Tahoma"/>
              </a:rPr>
              <a:t>2025-</a:t>
            </a:r>
            <a:r>
              <a:rPr sz="4800" spc="-285" dirty="0">
                <a:solidFill>
                  <a:srgbClr val="939DA7"/>
                </a:solidFill>
                <a:latin typeface="Tahoma"/>
                <a:cs typeface="Tahoma"/>
              </a:rPr>
              <a:t>26</a:t>
            </a:r>
            <a:endParaRPr sz="4800" dirty="0">
              <a:latin typeface="Tahoma"/>
              <a:cs typeface="Tahoma"/>
            </a:endParaRPr>
          </a:p>
        </p:txBody>
      </p:sp>
      <p:pic>
        <p:nvPicPr>
          <p:cNvPr id="5" name="object 5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394" y="9606965"/>
            <a:ext cx="771524" cy="4667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4127" y="6338874"/>
            <a:ext cx="4923790" cy="226158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33500"/>
              </a:lnSpc>
              <a:spcBef>
                <a:spcPts val="125"/>
              </a:spcBef>
            </a:pPr>
            <a:r>
              <a:rPr lang="en-US" sz="2800" dirty="0"/>
              <a:t>Provide a simple login and signup system, ensuring only verified users can access the checkout page.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74127" y="5378327"/>
            <a:ext cx="40608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95" dirty="0">
                <a:solidFill>
                  <a:srgbClr val="FFC71A"/>
                </a:solidFill>
                <a:latin typeface="Tahoma"/>
                <a:cs typeface="Tahoma"/>
              </a:rPr>
              <a:t>Secure Login &amp; Checkout</a:t>
            </a:r>
            <a:r>
              <a:rPr sz="3000" spc="-275" dirty="0">
                <a:solidFill>
                  <a:srgbClr val="FFC71A"/>
                </a:solidFill>
                <a:latin typeface="Tahoma"/>
                <a:cs typeface="Tahoma"/>
              </a:rPr>
              <a:t>: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7175" y="6338874"/>
            <a:ext cx="4596765" cy="2821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33100"/>
              </a:lnSpc>
              <a:spcBef>
                <a:spcPts val="135"/>
              </a:spcBef>
            </a:pPr>
            <a:r>
              <a:rPr lang="en-US" sz="2800" dirty="0"/>
              <a:t>Enable users to add games to the cart, update quantities, and remove items for a smooth shopping experience</a:t>
            </a:r>
            <a:r>
              <a:rPr sz="2700" spc="-1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7175" y="5378327"/>
            <a:ext cx="45967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45" dirty="0">
                <a:solidFill>
                  <a:srgbClr val="FFC71A"/>
                </a:solidFill>
                <a:latin typeface="Tahoma"/>
                <a:cs typeface="Tahoma"/>
              </a:rPr>
              <a:t>Add to Cart &amp; Manage Items</a:t>
            </a:r>
            <a:r>
              <a:rPr sz="3000" spc="-160" dirty="0">
                <a:solidFill>
                  <a:srgbClr val="FFC71A"/>
                </a:solidFill>
                <a:latin typeface="Tahoma"/>
                <a:cs typeface="Tahoma"/>
              </a:rPr>
              <a:t>: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9800" y="6338874"/>
            <a:ext cx="4707255" cy="226158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33500"/>
              </a:lnSpc>
              <a:spcBef>
                <a:spcPts val="125"/>
              </a:spcBef>
            </a:pPr>
            <a:r>
              <a:rPr lang="en-US" sz="2800" dirty="0"/>
              <a:t>Allow users to view and explore a wide range of games with clean visuals and easy navigation.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9800" y="5378327"/>
            <a:ext cx="43180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85" dirty="0">
                <a:solidFill>
                  <a:srgbClr val="FFC71A"/>
                </a:solidFill>
                <a:latin typeface="Tahoma"/>
                <a:cs typeface="Tahoma"/>
              </a:rPr>
              <a:t>Browse and Discover Games</a:t>
            </a:r>
            <a:r>
              <a:rPr sz="3000" spc="-170" dirty="0">
                <a:solidFill>
                  <a:srgbClr val="FFC71A"/>
                </a:solidFill>
                <a:latin typeface="Tahoma"/>
                <a:cs typeface="Tahoma"/>
              </a:rPr>
              <a:t>: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39800" y="1008474"/>
            <a:ext cx="664972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spc="-375" dirty="0">
                <a:solidFill>
                  <a:srgbClr val="939DA7"/>
                </a:solidFill>
                <a:latin typeface="Verdana"/>
                <a:cs typeface="Verdana"/>
              </a:rPr>
              <a:t>Problem</a:t>
            </a:r>
            <a:r>
              <a:rPr sz="4200" spc="-670" dirty="0">
                <a:solidFill>
                  <a:srgbClr val="939DA7"/>
                </a:solidFill>
                <a:latin typeface="Verdana"/>
                <a:cs typeface="Verdana"/>
              </a:rPr>
              <a:t> </a:t>
            </a:r>
            <a:r>
              <a:rPr sz="4200" spc="-495" dirty="0">
                <a:solidFill>
                  <a:srgbClr val="939DA7"/>
                </a:solidFill>
                <a:latin typeface="Verdana"/>
                <a:cs typeface="Verdana"/>
              </a:rPr>
              <a:t>Scope</a:t>
            </a:r>
            <a:r>
              <a:rPr sz="4200" spc="-670" dirty="0">
                <a:solidFill>
                  <a:srgbClr val="939DA7"/>
                </a:solidFill>
                <a:latin typeface="Verdana"/>
                <a:cs typeface="Verdana"/>
              </a:rPr>
              <a:t> </a:t>
            </a:r>
            <a:r>
              <a:rPr sz="4200" spc="-370" dirty="0">
                <a:solidFill>
                  <a:srgbClr val="939DA7"/>
                </a:solidFill>
                <a:latin typeface="Verdana"/>
                <a:cs typeface="Verdana"/>
              </a:rPr>
              <a:t>and</a:t>
            </a:r>
            <a:r>
              <a:rPr sz="4200" spc="-665" dirty="0">
                <a:solidFill>
                  <a:srgbClr val="939DA7"/>
                </a:solidFill>
                <a:latin typeface="Verdana"/>
                <a:cs typeface="Verdana"/>
              </a:rPr>
              <a:t> </a:t>
            </a:r>
            <a:r>
              <a:rPr sz="4200" spc="-440" dirty="0">
                <a:solidFill>
                  <a:srgbClr val="939DA7"/>
                </a:solidFill>
                <a:latin typeface="Verdana"/>
                <a:cs typeface="Verdana"/>
              </a:rPr>
              <a:t>Objectives</a:t>
            </a:r>
            <a:endParaRPr sz="42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5394" y="411989"/>
            <a:ext cx="17672685" cy="9662160"/>
            <a:chOff x="205394" y="411989"/>
            <a:chExt cx="17672685" cy="966216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00894" y="411989"/>
              <a:ext cx="4276724" cy="1647824"/>
            </a:xfrm>
            <a:prstGeom prst="rect">
              <a:avLst/>
            </a:prstGeom>
          </p:spPr>
        </p:pic>
        <p:pic>
          <p:nvPicPr>
            <p:cNvPr id="11" name="object 11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394" y="9606967"/>
              <a:ext cx="771524" cy="46672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39800" y="2319071"/>
            <a:ext cx="15812135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3600" dirty="0"/>
              <a:t>People love gaming but often struggle to find and buy games easily because stores are confusing or scattered. </a:t>
            </a:r>
            <a:r>
              <a:rPr lang="en-US" sz="3600" dirty="0" err="1"/>
              <a:t>GameHub</a:t>
            </a:r>
            <a:r>
              <a:rPr lang="en-US" sz="3600" dirty="0"/>
              <a:t> provides a simple and clean platform where users can explore games, add them to a cart, and check out smoothly — making game shopping quick and enjoyable.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985" y="3797608"/>
            <a:ext cx="6591934" cy="238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spc="-10" dirty="0">
                <a:solidFill>
                  <a:srgbClr val="FFC71A"/>
                </a:solidFill>
                <a:latin typeface="Tahoma"/>
                <a:cs typeface="Tahoma"/>
              </a:rPr>
              <a:t>React JS</a:t>
            </a:r>
            <a:endParaRPr sz="2700" dirty="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2150"/>
              </a:spcBef>
            </a:pPr>
            <a:r>
              <a:rPr lang="en-US" sz="2800" dirty="0"/>
              <a:t>Used as the main JavaScript library for building the user interface and interactive components of the web application</a:t>
            </a:r>
            <a:r>
              <a:rPr sz="2700" spc="-5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endParaRPr sz="2700" dirty="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394" y="3197780"/>
            <a:ext cx="9894570" cy="6876415"/>
            <a:chOff x="205394" y="3197780"/>
            <a:chExt cx="9894570" cy="6876415"/>
          </a:xfrm>
        </p:grpSpPr>
        <p:sp>
          <p:nvSpPr>
            <p:cNvPr id="4" name="object 4"/>
            <p:cNvSpPr/>
            <p:nvPr/>
          </p:nvSpPr>
          <p:spPr>
            <a:xfrm>
              <a:off x="914006" y="3197783"/>
              <a:ext cx="9185910" cy="3367404"/>
            </a:xfrm>
            <a:custGeom>
              <a:avLst/>
              <a:gdLst/>
              <a:ahLst/>
              <a:cxnLst/>
              <a:rect l="l" t="t" r="r" b="b"/>
              <a:pathLst>
                <a:path w="9185910" h="3367404">
                  <a:moveTo>
                    <a:pt x="189445" y="3235375"/>
                  </a:moveTo>
                  <a:lnTo>
                    <a:pt x="187985" y="3212325"/>
                  </a:lnTo>
                  <a:lnTo>
                    <a:pt x="183629" y="3191535"/>
                  </a:lnTo>
                  <a:lnTo>
                    <a:pt x="183527" y="3191294"/>
                  </a:lnTo>
                  <a:lnTo>
                    <a:pt x="178879" y="3179457"/>
                  </a:lnTo>
                  <a:lnTo>
                    <a:pt x="153593" y="3143504"/>
                  </a:lnTo>
                  <a:lnTo>
                    <a:pt x="128447" y="3130385"/>
                  </a:lnTo>
                  <a:lnTo>
                    <a:pt x="128447" y="3244456"/>
                  </a:lnTo>
                  <a:lnTo>
                    <a:pt x="128358" y="3259175"/>
                  </a:lnTo>
                  <a:lnTo>
                    <a:pt x="128231" y="3264014"/>
                  </a:lnTo>
                  <a:lnTo>
                    <a:pt x="128117" y="3268649"/>
                  </a:lnTo>
                  <a:lnTo>
                    <a:pt x="128104" y="3268827"/>
                  </a:lnTo>
                  <a:lnTo>
                    <a:pt x="116954" y="3311144"/>
                  </a:lnTo>
                  <a:lnTo>
                    <a:pt x="96266" y="3319183"/>
                  </a:lnTo>
                  <a:lnTo>
                    <a:pt x="88023" y="3318078"/>
                  </a:lnTo>
                  <a:lnTo>
                    <a:pt x="80848" y="3314763"/>
                  </a:lnTo>
                  <a:lnTo>
                    <a:pt x="74752" y="3309239"/>
                  </a:lnTo>
                  <a:lnTo>
                    <a:pt x="69735" y="3301517"/>
                  </a:lnTo>
                  <a:lnTo>
                    <a:pt x="69672" y="3301339"/>
                  </a:lnTo>
                  <a:lnTo>
                    <a:pt x="69596" y="3301149"/>
                  </a:lnTo>
                  <a:lnTo>
                    <a:pt x="61417" y="3263265"/>
                  </a:lnTo>
                  <a:lnTo>
                    <a:pt x="61290" y="3259175"/>
                  </a:lnTo>
                  <a:lnTo>
                    <a:pt x="61239" y="3257651"/>
                  </a:lnTo>
                  <a:lnTo>
                    <a:pt x="60858" y="3245345"/>
                  </a:lnTo>
                  <a:lnTo>
                    <a:pt x="60883" y="3244456"/>
                  </a:lnTo>
                  <a:lnTo>
                    <a:pt x="61366" y="3227667"/>
                  </a:lnTo>
                  <a:lnTo>
                    <a:pt x="62903" y="3213087"/>
                  </a:lnTo>
                  <a:lnTo>
                    <a:pt x="62992" y="3212693"/>
                  </a:lnTo>
                  <a:lnTo>
                    <a:pt x="63080" y="3212325"/>
                  </a:lnTo>
                  <a:lnTo>
                    <a:pt x="65468" y="3201593"/>
                  </a:lnTo>
                  <a:lnTo>
                    <a:pt x="95351" y="3179457"/>
                  </a:lnTo>
                  <a:lnTo>
                    <a:pt x="103238" y="3180308"/>
                  </a:lnTo>
                  <a:lnTo>
                    <a:pt x="103619" y="3180308"/>
                  </a:lnTo>
                  <a:lnTo>
                    <a:pt x="126695" y="3215309"/>
                  </a:lnTo>
                  <a:lnTo>
                    <a:pt x="128219" y="3235375"/>
                  </a:lnTo>
                  <a:lnTo>
                    <a:pt x="128320" y="3239185"/>
                  </a:lnTo>
                  <a:lnTo>
                    <a:pt x="128447" y="3244456"/>
                  </a:lnTo>
                  <a:lnTo>
                    <a:pt x="128447" y="3130385"/>
                  </a:lnTo>
                  <a:lnTo>
                    <a:pt x="122580" y="3128353"/>
                  </a:lnTo>
                  <a:lnTo>
                    <a:pt x="104140" y="3126460"/>
                  </a:lnTo>
                  <a:lnTo>
                    <a:pt x="82207" y="3128784"/>
                  </a:lnTo>
                  <a:lnTo>
                    <a:pt x="44665" y="3147377"/>
                  </a:lnTo>
                  <a:lnTo>
                    <a:pt x="16332" y="3183420"/>
                  </a:lnTo>
                  <a:lnTo>
                    <a:pt x="1816" y="3230422"/>
                  </a:lnTo>
                  <a:lnTo>
                    <a:pt x="0" y="3257651"/>
                  </a:lnTo>
                  <a:lnTo>
                    <a:pt x="88" y="3259175"/>
                  </a:lnTo>
                  <a:lnTo>
                    <a:pt x="5842" y="3301149"/>
                  </a:lnTo>
                  <a:lnTo>
                    <a:pt x="23520" y="3336340"/>
                  </a:lnTo>
                  <a:lnTo>
                    <a:pt x="67119" y="3365068"/>
                  </a:lnTo>
                  <a:lnTo>
                    <a:pt x="85305" y="3366973"/>
                  </a:lnTo>
                  <a:lnTo>
                    <a:pt x="108356" y="3364750"/>
                  </a:lnTo>
                  <a:lnTo>
                    <a:pt x="128778" y="3358083"/>
                  </a:lnTo>
                  <a:lnTo>
                    <a:pt x="146570" y="3346970"/>
                  </a:lnTo>
                  <a:lnTo>
                    <a:pt x="161734" y="3331400"/>
                  </a:lnTo>
                  <a:lnTo>
                    <a:pt x="169379" y="3319183"/>
                  </a:lnTo>
                  <a:lnTo>
                    <a:pt x="173863" y="3312020"/>
                  </a:lnTo>
                  <a:lnTo>
                    <a:pt x="182511" y="3289566"/>
                  </a:lnTo>
                  <a:lnTo>
                    <a:pt x="187718" y="3264014"/>
                  </a:lnTo>
                  <a:lnTo>
                    <a:pt x="187756" y="3263265"/>
                  </a:lnTo>
                  <a:lnTo>
                    <a:pt x="189445" y="3235375"/>
                  </a:lnTo>
                  <a:close/>
                </a:path>
                <a:path w="9185910" h="3367404">
                  <a:moveTo>
                    <a:pt x="236423" y="112179"/>
                  </a:moveTo>
                  <a:lnTo>
                    <a:pt x="234962" y="89128"/>
                  </a:lnTo>
                  <a:lnTo>
                    <a:pt x="230606" y="68338"/>
                  </a:lnTo>
                  <a:lnTo>
                    <a:pt x="225856" y="56261"/>
                  </a:lnTo>
                  <a:lnTo>
                    <a:pt x="223329" y="49822"/>
                  </a:lnTo>
                  <a:lnTo>
                    <a:pt x="213144" y="33578"/>
                  </a:lnTo>
                  <a:lnTo>
                    <a:pt x="200571" y="20320"/>
                  </a:lnTo>
                  <a:lnTo>
                    <a:pt x="186042" y="10845"/>
                  </a:lnTo>
                  <a:lnTo>
                    <a:pt x="175450" y="7200"/>
                  </a:lnTo>
                  <a:lnTo>
                    <a:pt x="175450" y="122148"/>
                  </a:lnTo>
                  <a:lnTo>
                    <a:pt x="175361" y="134454"/>
                  </a:lnTo>
                  <a:lnTo>
                    <a:pt x="171411" y="173075"/>
                  </a:lnTo>
                  <a:lnTo>
                    <a:pt x="143243" y="195986"/>
                  </a:lnTo>
                  <a:lnTo>
                    <a:pt x="134988" y="194881"/>
                  </a:lnTo>
                  <a:lnTo>
                    <a:pt x="110045" y="155397"/>
                  </a:lnTo>
                  <a:lnTo>
                    <a:pt x="107835" y="122148"/>
                  </a:lnTo>
                  <a:lnTo>
                    <a:pt x="108343" y="104470"/>
                  </a:lnTo>
                  <a:lnTo>
                    <a:pt x="120751" y="63982"/>
                  </a:lnTo>
                  <a:lnTo>
                    <a:pt x="142316" y="56261"/>
                  </a:lnTo>
                  <a:lnTo>
                    <a:pt x="150215" y="57111"/>
                  </a:lnTo>
                  <a:lnTo>
                    <a:pt x="150596" y="57111"/>
                  </a:lnTo>
                  <a:lnTo>
                    <a:pt x="173672" y="92113"/>
                  </a:lnTo>
                  <a:lnTo>
                    <a:pt x="175196" y="112179"/>
                  </a:lnTo>
                  <a:lnTo>
                    <a:pt x="175450" y="122148"/>
                  </a:lnTo>
                  <a:lnTo>
                    <a:pt x="175450" y="7200"/>
                  </a:lnTo>
                  <a:lnTo>
                    <a:pt x="169557" y="5156"/>
                  </a:lnTo>
                  <a:lnTo>
                    <a:pt x="151117" y="3263"/>
                  </a:lnTo>
                  <a:lnTo>
                    <a:pt x="129184" y="5588"/>
                  </a:lnTo>
                  <a:lnTo>
                    <a:pt x="91643" y="24180"/>
                  </a:lnTo>
                  <a:lnTo>
                    <a:pt x="63309" y="60223"/>
                  </a:lnTo>
                  <a:lnTo>
                    <a:pt x="48780" y="107226"/>
                  </a:lnTo>
                  <a:lnTo>
                    <a:pt x="48755" y="107683"/>
                  </a:lnTo>
                  <a:lnTo>
                    <a:pt x="46964" y="134454"/>
                  </a:lnTo>
                  <a:lnTo>
                    <a:pt x="52857" y="178155"/>
                  </a:lnTo>
                  <a:lnTo>
                    <a:pt x="70497" y="213144"/>
                  </a:lnTo>
                  <a:lnTo>
                    <a:pt x="114096" y="241871"/>
                  </a:lnTo>
                  <a:lnTo>
                    <a:pt x="132270" y="243789"/>
                  </a:lnTo>
                  <a:lnTo>
                    <a:pt x="155321" y="241554"/>
                  </a:lnTo>
                  <a:lnTo>
                    <a:pt x="193535" y="223774"/>
                  </a:lnTo>
                  <a:lnTo>
                    <a:pt x="220827" y="188823"/>
                  </a:lnTo>
                  <a:lnTo>
                    <a:pt x="234683" y="140817"/>
                  </a:lnTo>
                  <a:lnTo>
                    <a:pt x="234734" y="140068"/>
                  </a:lnTo>
                  <a:lnTo>
                    <a:pt x="236423" y="112179"/>
                  </a:lnTo>
                  <a:close/>
                </a:path>
                <a:path w="9185910" h="3367404">
                  <a:moveTo>
                    <a:pt x="344817" y="0"/>
                  </a:moveTo>
                  <a:lnTo>
                    <a:pt x="234556" y="37172"/>
                  </a:lnTo>
                  <a:lnTo>
                    <a:pt x="234556" y="71742"/>
                  </a:lnTo>
                  <a:lnTo>
                    <a:pt x="282778" y="71412"/>
                  </a:lnTo>
                  <a:lnTo>
                    <a:pt x="282790" y="71742"/>
                  </a:lnTo>
                  <a:lnTo>
                    <a:pt x="285292" y="149517"/>
                  </a:lnTo>
                  <a:lnTo>
                    <a:pt x="280860" y="240017"/>
                  </a:lnTo>
                  <a:lnTo>
                    <a:pt x="343725" y="240017"/>
                  </a:lnTo>
                  <a:lnTo>
                    <a:pt x="339369" y="145453"/>
                  </a:lnTo>
                  <a:lnTo>
                    <a:pt x="339432" y="140068"/>
                  </a:lnTo>
                  <a:lnTo>
                    <a:pt x="342074" y="71412"/>
                  </a:lnTo>
                  <a:lnTo>
                    <a:pt x="342188" y="68338"/>
                  </a:lnTo>
                  <a:lnTo>
                    <a:pt x="344817" y="0"/>
                  </a:lnTo>
                  <a:close/>
                </a:path>
                <a:path w="9185910" h="3367404">
                  <a:moveTo>
                    <a:pt x="353606" y="3289566"/>
                  </a:moveTo>
                  <a:lnTo>
                    <a:pt x="341630" y="3251200"/>
                  </a:lnTo>
                  <a:lnTo>
                    <a:pt x="320281" y="3233115"/>
                  </a:lnTo>
                  <a:lnTo>
                    <a:pt x="321678" y="3232835"/>
                  </a:lnTo>
                  <a:lnTo>
                    <a:pt x="325742" y="3227819"/>
                  </a:lnTo>
                  <a:lnTo>
                    <a:pt x="325843" y="3227667"/>
                  </a:lnTo>
                  <a:lnTo>
                    <a:pt x="332498" y="3218053"/>
                  </a:lnTo>
                  <a:lnTo>
                    <a:pt x="342214" y="3191294"/>
                  </a:lnTo>
                  <a:lnTo>
                    <a:pt x="342493" y="3187179"/>
                  </a:lnTo>
                  <a:lnTo>
                    <a:pt x="322199" y="3142373"/>
                  </a:lnTo>
                  <a:lnTo>
                    <a:pt x="285953" y="3127146"/>
                  </a:lnTo>
                  <a:lnTo>
                    <a:pt x="271386" y="3126130"/>
                  </a:lnTo>
                  <a:lnTo>
                    <a:pt x="256019" y="3126879"/>
                  </a:lnTo>
                  <a:lnTo>
                    <a:pt x="240207" y="3129140"/>
                  </a:lnTo>
                  <a:lnTo>
                    <a:pt x="223951" y="3132912"/>
                  </a:lnTo>
                  <a:lnTo>
                    <a:pt x="207264" y="3138182"/>
                  </a:lnTo>
                  <a:lnTo>
                    <a:pt x="196799" y="3198203"/>
                  </a:lnTo>
                  <a:lnTo>
                    <a:pt x="209880" y="3191294"/>
                  </a:lnTo>
                  <a:lnTo>
                    <a:pt x="220992" y="3185769"/>
                  </a:lnTo>
                  <a:lnTo>
                    <a:pt x="230136" y="3181667"/>
                  </a:lnTo>
                  <a:lnTo>
                    <a:pt x="237312" y="3178949"/>
                  </a:lnTo>
                  <a:lnTo>
                    <a:pt x="245579" y="3176270"/>
                  </a:lnTo>
                  <a:lnTo>
                    <a:pt x="253250" y="3174936"/>
                  </a:lnTo>
                  <a:lnTo>
                    <a:pt x="267423" y="3174936"/>
                  </a:lnTo>
                  <a:lnTo>
                    <a:pt x="273177" y="3176778"/>
                  </a:lnTo>
                  <a:lnTo>
                    <a:pt x="277406" y="3180308"/>
                  </a:lnTo>
                  <a:lnTo>
                    <a:pt x="281914" y="3183979"/>
                  </a:lnTo>
                  <a:lnTo>
                    <a:pt x="282778" y="3185769"/>
                  </a:lnTo>
                  <a:lnTo>
                    <a:pt x="284276" y="3189249"/>
                  </a:lnTo>
                  <a:lnTo>
                    <a:pt x="284276" y="3202584"/>
                  </a:lnTo>
                  <a:lnTo>
                    <a:pt x="251206" y="3219386"/>
                  </a:lnTo>
                  <a:lnTo>
                    <a:pt x="226428" y="3219386"/>
                  </a:lnTo>
                  <a:lnTo>
                    <a:pt x="217639" y="3266859"/>
                  </a:lnTo>
                  <a:lnTo>
                    <a:pt x="255727" y="3266859"/>
                  </a:lnTo>
                  <a:lnTo>
                    <a:pt x="265252" y="3267341"/>
                  </a:lnTo>
                  <a:lnTo>
                    <a:pt x="296926" y="3286252"/>
                  </a:lnTo>
                  <a:lnTo>
                    <a:pt x="296824" y="3301339"/>
                  </a:lnTo>
                  <a:lnTo>
                    <a:pt x="296735" y="3301517"/>
                  </a:lnTo>
                  <a:lnTo>
                    <a:pt x="294043" y="3306953"/>
                  </a:lnTo>
                  <a:lnTo>
                    <a:pt x="282600" y="3315322"/>
                  </a:lnTo>
                  <a:lnTo>
                    <a:pt x="275488" y="3317417"/>
                  </a:lnTo>
                  <a:lnTo>
                    <a:pt x="266954" y="3317417"/>
                  </a:lnTo>
                  <a:lnTo>
                    <a:pt x="225767" y="3303181"/>
                  </a:lnTo>
                  <a:lnTo>
                    <a:pt x="206844" y="3287115"/>
                  </a:lnTo>
                  <a:lnTo>
                    <a:pt x="187083" y="3344126"/>
                  </a:lnTo>
                  <a:lnTo>
                    <a:pt x="226187" y="3362121"/>
                  </a:lnTo>
                  <a:lnTo>
                    <a:pt x="262178" y="3366973"/>
                  </a:lnTo>
                  <a:lnTo>
                    <a:pt x="281025" y="3365601"/>
                  </a:lnTo>
                  <a:lnTo>
                    <a:pt x="327558" y="3345040"/>
                  </a:lnTo>
                  <a:lnTo>
                    <a:pt x="352044" y="3305225"/>
                  </a:lnTo>
                  <a:lnTo>
                    <a:pt x="352069" y="3305035"/>
                  </a:lnTo>
                  <a:lnTo>
                    <a:pt x="353606" y="3289566"/>
                  </a:lnTo>
                  <a:close/>
                </a:path>
                <a:path w="9185910" h="3367404">
                  <a:moveTo>
                    <a:pt x="9004033" y="112369"/>
                  </a:moveTo>
                  <a:lnTo>
                    <a:pt x="8998217" y="68529"/>
                  </a:lnTo>
                  <a:lnTo>
                    <a:pt x="8980767" y="33769"/>
                  </a:lnTo>
                  <a:lnTo>
                    <a:pt x="8943061" y="7391"/>
                  </a:lnTo>
                  <a:lnTo>
                    <a:pt x="8943061" y="122339"/>
                  </a:lnTo>
                  <a:lnTo>
                    <a:pt x="8942984" y="134645"/>
                  </a:lnTo>
                  <a:lnTo>
                    <a:pt x="8939035" y="173266"/>
                  </a:lnTo>
                  <a:lnTo>
                    <a:pt x="8910853" y="196176"/>
                  </a:lnTo>
                  <a:lnTo>
                    <a:pt x="8902611" y="195072"/>
                  </a:lnTo>
                  <a:lnTo>
                    <a:pt x="8877668" y="155587"/>
                  </a:lnTo>
                  <a:lnTo>
                    <a:pt x="8875446" y="122339"/>
                  </a:lnTo>
                  <a:lnTo>
                    <a:pt x="8875966" y="104673"/>
                  </a:lnTo>
                  <a:lnTo>
                    <a:pt x="8888374" y="64173"/>
                  </a:lnTo>
                  <a:lnTo>
                    <a:pt x="8909939" y="56451"/>
                  </a:lnTo>
                  <a:lnTo>
                    <a:pt x="8917826" y="57315"/>
                  </a:lnTo>
                  <a:lnTo>
                    <a:pt x="8918207" y="57315"/>
                  </a:lnTo>
                  <a:lnTo>
                    <a:pt x="8941295" y="92303"/>
                  </a:lnTo>
                  <a:lnTo>
                    <a:pt x="8943061" y="122339"/>
                  </a:lnTo>
                  <a:lnTo>
                    <a:pt x="8943061" y="7391"/>
                  </a:lnTo>
                  <a:lnTo>
                    <a:pt x="8937168" y="5359"/>
                  </a:lnTo>
                  <a:lnTo>
                    <a:pt x="8918727" y="3467"/>
                  </a:lnTo>
                  <a:lnTo>
                    <a:pt x="8896794" y="5778"/>
                  </a:lnTo>
                  <a:lnTo>
                    <a:pt x="8859253" y="24371"/>
                  </a:lnTo>
                  <a:lnTo>
                    <a:pt x="8830932" y="60413"/>
                  </a:lnTo>
                  <a:lnTo>
                    <a:pt x="8816403" y="107416"/>
                  </a:lnTo>
                  <a:lnTo>
                    <a:pt x="8814587" y="134645"/>
                  </a:lnTo>
                  <a:lnTo>
                    <a:pt x="8816061" y="157581"/>
                  </a:lnTo>
                  <a:lnTo>
                    <a:pt x="8827821" y="196926"/>
                  </a:lnTo>
                  <a:lnTo>
                    <a:pt x="8865362" y="236321"/>
                  </a:lnTo>
                  <a:lnTo>
                    <a:pt x="8899893" y="243979"/>
                  </a:lnTo>
                  <a:lnTo>
                    <a:pt x="8922944" y="241757"/>
                  </a:lnTo>
                  <a:lnTo>
                    <a:pt x="8943365" y="235077"/>
                  </a:lnTo>
                  <a:lnTo>
                    <a:pt x="8961158" y="223964"/>
                  </a:lnTo>
                  <a:lnTo>
                    <a:pt x="8976322" y="208394"/>
                  </a:lnTo>
                  <a:lnTo>
                    <a:pt x="8983967" y="196176"/>
                  </a:lnTo>
                  <a:lnTo>
                    <a:pt x="8988450" y="189026"/>
                  </a:lnTo>
                  <a:lnTo>
                    <a:pt x="8997112" y="166560"/>
                  </a:lnTo>
                  <a:lnTo>
                    <a:pt x="9002306" y="141008"/>
                  </a:lnTo>
                  <a:lnTo>
                    <a:pt x="9002344" y="140258"/>
                  </a:lnTo>
                  <a:lnTo>
                    <a:pt x="9004033" y="112369"/>
                  </a:lnTo>
                  <a:close/>
                </a:path>
                <a:path w="9185910" h="3367404">
                  <a:moveTo>
                    <a:pt x="9004681" y="3227324"/>
                  </a:moveTo>
                  <a:lnTo>
                    <a:pt x="9003220" y="3204260"/>
                  </a:lnTo>
                  <a:lnTo>
                    <a:pt x="8998864" y="3183471"/>
                  </a:lnTo>
                  <a:lnTo>
                    <a:pt x="8994115" y="3171393"/>
                  </a:lnTo>
                  <a:lnTo>
                    <a:pt x="8991587" y="3164954"/>
                  </a:lnTo>
                  <a:lnTo>
                    <a:pt x="8981402" y="3148711"/>
                  </a:lnTo>
                  <a:lnTo>
                    <a:pt x="8968829" y="3135452"/>
                  </a:lnTo>
                  <a:lnTo>
                    <a:pt x="8954300" y="3125978"/>
                  </a:lnTo>
                  <a:lnTo>
                    <a:pt x="8943708" y="3122333"/>
                  </a:lnTo>
                  <a:lnTo>
                    <a:pt x="8943708" y="3237280"/>
                  </a:lnTo>
                  <a:lnTo>
                    <a:pt x="8943581" y="3251428"/>
                  </a:lnTo>
                  <a:lnTo>
                    <a:pt x="8943467" y="3255949"/>
                  </a:lnTo>
                  <a:lnTo>
                    <a:pt x="8943353" y="3260585"/>
                  </a:lnTo>
                  <a:lnTo>
                    <a:pt x="8941968" y="3276079"/>
                  </a:lnTo>
                  <a:lnTo>
                    <a:pt x="8919654" y="3310229"/>
                  </a:lnTo>
                  <a:lnTo>
                    <a:pt x="8911501" y="3311118"/>
                  </a:lnTo>
                  <a:lnTo>
                    <a:pt x="8903246" y="3310013"/>
                  </a:lnTo>
                  <a:lnTo>
                    <a:pt x="8878303" y="3270542"/>
                  </a:lnTo>
                  <a:lnTo>
                    <a:pt x="8876474" y="3249587"/>
                  </a:lnTo>
                  <a:lnTo>
                    <a:pt x="8876093" y="3237280"/>
                  </a:lnTo>
                  <a:lnTo>
                    <a:pt x="8880704" y="3193529"/>
                  </a:lnTo>
                  <a:lnTo>
                    <a:pt x="8910587" y="3171393"/>
                  </a:lnTo>
                  <a:lnTo>
                    <a:pt x="8918473" y="3172256"/>
                  </a:lnTo>
                  <a:lnTo>
                    <a:pt x="8918854" y="3172256"/>
                  </a:lnTo>
                  <a:lnTo>
                    <a:pt x="8941930" y="3207245"/>
                  </a:lnTo>
                  <a:lnTo>
                    <a:pt x="8943454" y="3227324"/>
                  </a:lnTo>
                  <a:lnTo>
                    <a:pt x="8943708" y="3237280"/>
                  </a:lnTo>
                  <a:lnTo>
                    <a:pt x="8943708" y="3122333"/>
                  </a:lnTo>
                  <a:lnTo>
                    <a:pt x="8937815" y="3120301"/>
                  </a:lnTo>
                  <a:lnTo>
                    <a:pt x="8919375" y="3118408"/>
                  </a:lnTo>
                  <a:lnTo>
                    <a:pt x="8897442" y="3120733"/>
                  </a:lnTo>
                  <a:lnTo>
                    <a:pt x="8859901" y="3139313"/>
                  </a:lnTo>
                  <a:lnTo>
                    <a:pt x="8831567" y="3175355"/>
                  </a:lnTo>
                  <a:lnTo>
                    <a:pt x="8817038" y="3222371"/>
                  </a:lnTo>
                  <a:lnTo>
                    <a:pt x="8817013" y="3222828"/>
                  </a:lnTo>
                  <a:lnTo>
                    <a:pt x="8815222" y="3249587"/>
                  </a:lnTo>
                  <a:lnTo>
                    <a:pt x="8815349" y="3251428"/>
                  </a:lnTo>
                  <a:lnTo>
                    <a:pt x="8815426" y="3252686"/>
                  </a:lnTo>
                  <a:lnTo>
                    <a:pt x="8816696" y="3272523"/>
                  </a:lnTo>
                  <a:lnTo>
                    <a:pt x="8828456" y="3311868"/>
                  </a:lnTo>
                  <a:lnTo>
                    <a:pt x="8865997" y="3351263"/>
                  </a:lnTo>
                  <a:lnTo>
                    <a:pt x="8900541" y="3358921"/>
                  </a:lnTo>
                  <a:lnTo>
                    <a:pt x="8923579" y="3356699"/>
                  </a:lnTo>
                  <a:lnTo>
                    <a:pt x="8961793" y="3338906"/>
                  </a:lnTo>
                  <a:lnTo>
                    <a:pt x="8989085" y="3303968"/>
                  </a:lnTo>
                  <a:lnTo>
                    <a:pt x="9002941" y="3255949"/>
                  </a:lnTo>
                  <a:lnTo>
                    <a:pt x="9002992" y="3255200"/>
                  </a:lnTo>
                  <a:lnTo>
                    <a:pt x="9004681" y="3227324"/>
                  </a:lnTo>
                  <a:close/>
                </a:path>
                <a:path w="9185910" h="3367404">
                  <a:moveTo>
                    <a:pt x="9180754" y="3299561"/>
                  </a:moveTo>
                  <a:lnTo>
                    <a:pt x="9096667" y="3299231"/>
                  </a:lnTo>
                  <a:lnTo>
                    <a:pt x="9096540" y="3301187"/>
                  </a:lnTo>
                  <a:lnTo>
                    <a:pt x="9096426" y="3303155"/>
                  </a:lnTo>
                  <a:lnTo>
                    <a:pt x="9096375" y="3303968"/>
                  </a:lnTo>
                  <a:lnTo>
                    <a:pt x="9093238" y="3355149"/>
                  </a:lnTo>
                  <a:lnTo>
                    <a:pt x="9156103" y="3355149"/>
                  </a:lnTo>
                  <a:lnTo>
                    <a:pt x="9154096" y="3300158"/>
                  </a:lnTo>
                  <a:lnTo>
                    <a:pt x="9180627" y="3300819"/>
                  </a:lnTo>
                  <a:lnTo>
                    <a:pt x="9180703" y="3300158"/>
                  </a:lnTo>
                  <a:lnTo>
                    <a:pt x="9180754" y="3299561"/>
                  </a:lnTo>
                  <a:close/>
                </a:path>
                <a:path w="9185910" h="3367404">
                  <a:moveTo>
                    <a:pt x="9180906" y="181940"/>
                  </a:moveTo>
                  <a:lnTo>
                    <a:pt x="9083548" y="187629"/>
                  </a:lnTo>
                  <a:lnTo>
                    <a:pt x="9130601" y="138912"/>
                  </a:lnTo>
                  <a:lnTo>
                    <a:pt x="9146781" y="120027"/>
                  </a:lnTo>
                  <a:lnTo>
                    <a:pt x="9158351" y="101371"/>
                  </a:lnTo>
                  <a:lnTo>
                    <a:pt x="9165285" y="82943"/>
                  </a:lnTo>
                  <a:lnTo>
                    <a:pt x="9167584" y="64909"/>
                  </a:lnTo>
                  <a:lnTo>
                    <a:pt x="9167546" y="64096"/>
                  </a:lnTo>
                  <a:lnTo>
                    <a:pt x="9167241" y="60883"/>
                  </a:lnTo>
                  <a:lnTo>
                    <a:pt x="9166352" y="51460"/>
                  </a:lnTo>
                  <a:lnTo>
                    <a:pt x="9136977" y="12585"/>
                  </a:lnTo>
                  <a:lnTo>
                    <a:pt x="9096019" y="3124"/>
                  </a:lnTo>
                  <a:lnTo>
                    <a:pt x="9088044" y="3492"/>
                  </a:lnTo>
                  <a:lnTo>
                    <a:pt x="9041816" y="15748"/>
                  </a:lnTo>
                  <a:lnTo>
                    <a:pt x="9011387" y="91859"/>
                  </a:lnTo>
                  <a:lnTo>
                    <a:pt x="9034831" y="78054"/>
                  </a:lnTo>
                  <a:lnTo>
                    <a:pt x="9040101" y="75133"/>
                  </a:lnTo>
                  <a:lnTo>
                    <a:pt x="9076474" y="62318"/>
                  </a:lnTo>
                  <a:lnTo>
                    <a:pt x="9090495" y="60883"/>
                  </a:lnTo>
                  <a:lnTo>
                    <a:pt x="9101328" y="60883"/>
                  </a:lnTo>
                  <a:lnTo>
                    <a:pt x="9106738" y="64909"/>
                  </a:lnTo>
                  <a:lnTo>
                    <a:pt x="9106738" y="72948"/>
                  </a:lnTo>
                  <a:lnTo>
                    <a:pt x="9086901" y="110782"/>
                  </a:lnTo>
                  <a:lnTo>
                    <a:pt x="9013558" y="195338"/>
                  </a:lnTo>
                  <a:lnTo>
                    <a:pt x="9006446" y="241795"/>
                  </a:lnTo>
                  <a:lnTo>
                    <a:pt x="9095600" y="239204"/>
                  </a:lnTo>
                  <a:lnTo>
                    <a:pt x="9173210" y="242557"/>
                  </a:lnTo>
                  <a:lnTo>
                    <a:pt x="9173312" y="241795"/>
                  </a:lnTo>
                  <a:lnTo>
                    <a:pt x="9173629" y="239204"/>
                  </a:lnTo>
                  <a:lnTo>
                    <a:pt x="9180182" y="187629"/>
                  </a:lnTo>
                  <a:lnTo>
                    <a:pt x="9180906" y="181940"/>
                  </a:lnTo>
                  <a:close/>
                </a:path>
                <a:path w="9185910" h="3367404">
                  <a:moveTo>
                    <a:pt x="9185491" y="3251428"/>
                  </a:moveTo>
                  <a:lnTo>
                    <a:pt x="9154096" y="3252686"/>
                  </a:lnTo>
                  <a:lnTo>
                    <a:pt x="9152001" y="3252686"/>
                  </a:lnTo>
                  <a:lnTo>
                    <a:pt x="9152115" y="3249587"/>
                  </a:lnTo>
                  <a:lnTo>
                    <a:pt x="9154096" y="3196094"/>
                  </a:lnTo>
                  <a:lnTo>
                    <a:pt x="9154198" y="3193529"/>
                  </a:lnTo>
                  <a:lnTo>
                    <a:pt x="9156941" y="3119488"/>
                  </a:lnTo>
                  <a:lnTo>
                    <a:pt x="9097581" y="3126638"/>
                  </a:lnTo>
                  <a:lnTo>
                    <a:pt x="9097581" y="3252520"/>
                  </a:lnTo>
                  <a:lnTo>
                    <a:pt x="9061425" y="3252686"/>
                  </a:lnTo>
                  <a:lnTo>
                    <a:pt x="9061526" y="3252520"/>
                  </a:lnTo>
                  <a:lnTo>
                    <a:pt x="9096578" y="3196094"/>
                  </a:lnTo>
                  <a:lnTo>
                    <a:pt x="9096604" y="3197618"/>
                  </a:lnTo>
                  <a:lnTo>
                    <a:pt x="9096731" y="3204260"/>
                  </a:lnTo>
                  <a:lnTo>
                    <a:pt x="9096781" y="3207245"/>
                  </a:lnTo>
                  <a:lnTo>
                    <a:pt x="9097581" y="3252520"/>
                  </a:lnTo>
                  <a:lnTo>
                    <a:pt x="9097581" y="3126638"/>
                  </a:lnTo>
                  <a:lnTo>
                    <a:pt x="9088717" y="3127692"/>
                  </a:lnTo>
                  <a:lnTo>
                    <a:pt x="9004363" y="3260585"/>
                  </a:lnTo>
                  <a:lnTo>
                    <a:pt x="9003411" y="3270542"/>
                  </a:lnTo>
                  <a:lnTo>
                    <a:pt x="9000757" y="3299231"/>
                  </a:lnTo>
                  <a:lnTo>
                    <a:pt x="9096667" y="3299231"/>
                  </a:lnTo>
                  <a:lnTo>
                    <a:pt x="9180792" y="3299231"/>
                  </a:lnTo>
                  <a:lnTo>
                    <a:pt x="9185364" y="3252686"/>
                  </a:lnTo>
                  <a:lnTo>
                    <a:pt x="9185491" y="3251428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94" y="9606968"/>
              <a:ext cx="771524" cy="4667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985" y="901701"/>
            <a:ext cx="3113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35" dirty="0">
                <a:solidFill>
                  <a:srgbClr val="939DA7"/>
                </a:solidFill>
                <a:latin typeface="Tahoma"/>
                <a:cs typeface="Tahoma"/>
              </a:rPr>
              <a:t>Technology</a:t>
            </a:r>
            <a:r>
              <a:rPr sz="3600" spc="-550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3600" spc="-125" dirty="0">
                <a:solidFill>
                  <a:srgbClr val="939DA7"/>
                </a:solidFill>
                <a:latin typeface="Tahoma"/>
                <a:cs typeface="Tahoma"/>
              </a:rPr>
              <a:t>Stack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9197" y="6800160"/>
            <a:ext cx="7488555" cy="238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spc="-25" dirty="0">
                <a:solidFill>
                  <a:srgbClr val="FFC71A"/>
                </a:solidFill>
                <a:latin typeface="Tahoma"/>
                <a:cs typeface="Tahoma"/>
              </a:rPr>
              <a:t>JSX</a:t>
            </a:r>
            <a:endParaRPr sz="2700" dirty="0">
              <a:latin typeface="Tahoma"/>
              <a:cs typeface="Tahoma"/>
            </a:endParaRPr>
          </a:p>
          <a:p>
            <a:pPr marL="60960" marR="5080">
              <a:lnSpc>
                <a:spcPct val="134300"/>
              </a:lnSpc>
              <a:spcBef>
                <a:spcPts val="2170"/>
              </a:spcBef>
            </a:pPr>
            <a:r>
              <a:rPr lang="en-US" sz="2800" dirty="0"/>
              <a:t>Defines the UI structure and styling of components, enabling a modern and responsive interface</a:t>
            </a:r>
            <a:r>
              <a:rPr sz="2700" spc="-50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05602" y="4622913"/>
            <a:ext cx="753300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/>
              <a:t>Code editor used for development, testing, and debugging the React application.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05602" y="3797801"/>
            <a:ext cx="20389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spc="-90" dirty="0">
                <a:solidFill>
                  <a:srgbClr val="FFC71A"/>
                </a:solidFill>
                <a:latin typeface="Tahoma"/>
                <a:cs typeface="Tahoma"/>
              </a:rPr>
              <a:t>VS-Code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5602" y="7628229"/>
            <a:ext cx="792607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2800" dirty="0"/>
              <a:t>Manages navigation between pages (Home, Games, Cart, Login, Checkout) and protects routes like checkout.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705602" y="6800353"/>
            <a:ext cx="186690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spc="-165" dirty="0">
                <a:solidFill>
                  <a:srgbClr val="FFC71A"/>
                </a:solidFill>
                <a:latin typeface="Tahoma"/>
                <a:cs typeface="Tahoma"/>
              </a:rPr>
              <a:t>React Router</a:t>
            </a:r>
            <a:endParaRPr sz="27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985" y="3082192"/>
            <a:ext cx="6134735" cy="2431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solidFill>
                  <a:srgbClr val="131313"/>
                </a:solidFill>
                <a:latin typeface="Tahoma"/>
                <a:cs typeface="Tahoma"/>
              </a:rPr>
              <a:t>05</a:t>
            </a:r>
            <a:endParaRPr sz="27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315"/>
              </a:spcBef>
            </a:pPr>
            <a:r>
              <a:rPr lang="en-US" sz="3000" spc="-125" dirty="0">
                <a:solidFill>
                  <a:srgbClr val="FFC71A"/>
                </a:solidFill>
                <a:latin typeface="Tahoma"/>
                <a:cs typeface="Tahoma"/>
              </a:rPr>
              <a:t>Add to Cart Button</a:t>
            </a:r>
            <a:endParaRPr sz="3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75"/>
              </a:spcBef>
            </a:pPr>
            <a:r>
              <a:rPr lang="en-US" sz="2800" dirty="0"/>
              <a:t>Provides quick access to add selected games to the shopping cart instantly</a:t>
            </a:r>
            <a:r>
              <a:rPr sz="2700" spc="-85" dirty="0">
                <a:solidFill>
                  <a:srgbClr val="131313"/>
                </a:solidFill>
                <a:latin typeface="Tahoma"/>
                <a:cs typeface="Tahoma"/>
              </a:rPr>
              <a:t>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985" y="901700"/>
            <a:ext cx="3113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35" dirty="0">
                <a:solidFill>
                  <a:srgbClr val="939DA7"/>
                </a:solidFill>
                <a:latin typeface="Tahoma"/>
                <a:cs typeface="Tahoma"/>
              </a:rPr>
              <a:t>Technology</a:t>
            </a:r>
            <a:r>
              <a:rPr sz="3600" spc="-550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3600" spc="-125" dirty="0">
                <a:solidFill>
                  <a:srgbClr val="939DA7"/>
                </a:solidFill>
                <a:latin typeface="Tahoma"/>
                <a:cs typeface="Tahoma"/>
              </a:rPr>
              <a:t>Stack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006" y="6315849"/>
            <a:ext cx="9186545" cy="250825"/>
          </a:xfrm>
          <a:custGeom>
            <a:avLst/>
            <a:gdLst/>
            <a:ahLst/>
            <a:cxnLst/>
            <a:rect l="l" t="t" r="r" b="b"/>
            <a:pathLst>
              <a:path w="9186545" h="250825">
                <a:moveTo>
                  <a:pt x="189445" y="117309"/>
                </a:moveTo>
                <a:lnTo>
                  <a:pt x="187985" y="94246"/>
                </a:lnTo>
                <a:lnTo>
                  <a:pt x="183629" y="73469"/>
                </a:lnTo>
                <a:lnTo>
                  <a:pt x="178879" y="61391"/>
                </a:lnTo>
                <a:lnTo>
                  <a:pt x="176352" y="54952"/>
                </a:lnTo>
                <a:lnTo>
                  <a:pt x="166166" y="38696"/>
                </a:lnTo>
                <a:lnTo>
                  <a:pt x="153593" y="25438"/>
                </a:lnTo>
                <a:lnTo>
                  <a:pt x="139065" y="15976"/>
                </a:lnTo>
                <a:lnTo>
                  <a:pt x="128473" y="12331"/>
                </a:lnTo>
                <a:lnTo>
                  <a:pt x="128473" y="127266"/>
                </a:lnTo>
                <a:lnTo>
                  <a:pt x="128397" y="139573"/>
                </a:lnTo>
                <a:lnTo>
                  <a:pt x="124434" y="178206"/>
                </a:lnTo>
                <a:lnTo>
                  <a:pt x="96266" y="201104"/>
                </a:lnTo>
                <a:lnTo>
                  <a:pt x="88023" y="199999"/>
                </a:lnTo>
                <a:lnTo>
                  <a:pt x="80848" y="196697"/>
                </a:lnTo>
                <a:lnTo>
                  <a:pt x="74752" y="191173"/>
                </a:lnTo>
                <a:lnTo>
                  <a:pt x="69735" y="183451"/>
                </a:lnTo>
                <a:lnTo>
                  <a:pt x="69672" y="183273"/>
                </a:lnTo>
                <a:lnTo>
                  <a:pt x="65849" y="173278"/>
                </a:lnTo>
                <a:lnTo>
                  <a:pt x="63080" y="160528"/>
                </a:lnTo>
                <a:lnTo>
                  <a:pt x="61417" y="145186"/>
                </a:lnTo>
                <a:lnTo>
                  <a:pt x="60858" y="127266"/>
                </a:lnTo>
                <a:lnTo>
                  <a:pt x="61366" y="109601"/>
                </a:lnTo>
                <a:lnTo>
                  <a:pt x="73787" y="69113"/>
                </a:lnTo>
                <a:lnTo>
                  <a:pt x="95351" y="61391"/>
                </a:lnTo>
                <a:lnTo>
                  <a:pt x="103238" y="62242"/>
                </a:lnTo>
                <a:lnTo>
                  <a:pt x="103619" y="62242"/>
                </a:lnTo>
                <a:lnTo>
                  <a:pt x="126695" y="97243"/>
                </a:lnTo>
                <a:lnTo>
                  <a:pt x="128219" y="117309"/>
                </a:lnTo>
                <a:lnTo>
                  <a:pt x="128473" y="127266"/>
                </a:lnTo>
                <a:lnTo>
                  <a:pt x="128473" y="12331"/>
                </a:lnTo>
                <a:lnTo>
                  <a:pt x="122580" y="10287"/>
                </a:lnTo>
                <a:lnTo>
                  <a:pt x="104140" y="8394"/>
                </a:lnTo>
                <a:lnTo>
                  <a:pt x="82207" y="10718"/>
                </a:lnTo>
                <a:lnTo>
                  <a:pt x="44665" y="29298"/>
                </a:lnTo>
                <a:lnTo>
                  <a:pt x="16332" y="65354"/>
                </a:lnTo>
                <a:lnTo>
                  <a:pt x="1816" y="112356"/>
                </a:lnTo>
                <a:lnTo>
                  <a:pt x="0" y="139573"/>
                </a:lnTo>
                <a:lnTo>
                  <a:pt x="1460" y="162521"/>
                </a:lnTo>
                <a:lnTo>
                  <a:pt x="13233" y="201866"/>
                </a:lnTo>
                <a:lnTo>
                  <a:pt x="50774" y="241249"/>
                </a:lnTo>
                <a:lnTo>
                  <a:pt x="85305" y="248907"/>
                </a:lnTo>
                <a:lnTo>
                  <a:pt x="108356" y="246684"/>
                </a:lnTo>
                <a:lnTo>
                  <a:pt x="128778" y="240017"/>
                </a:lnTo>
                <a:lnTo>
                  <a:pt x="146570" y="228892"/>
                </a:lnTo>
                <a:lnTo>
                  <a:pt x="161734" y="213334"/>
                </a:lnTo>
                <a:lnTo>
                  <a:pt x="169379" y="201104"/>
                </a:lnTo>
                <a:lnTo>
                  <a:pt x="173863" y="193954"/>
                </a:lnTo>
                <a:lnTo>
                  <a:pt x="181825" y="173278"/>
                </a:lnTo>
                <a:lnTo>
                  <a:pt x="182537" y="171386"/>
                </a:lnTo>
                <a:lnTo>
                  <a:pt x="187718" y="145948"/>
                </a:lnTo>
                <a:lnTo>
                  <a:pt x="187756" y="145186"/>
                </a:lnTo>
                <a:lnTo>
                  <a:pt x="189445" y="117309"/>
                </a:lnTo>
                <a:close/>
              </a:path>
              <a:path w="9186545" h="250825">
                <a:moveTo>
                  <a:pt x="351002" y="9563"/>
                </a:moveTo>
                <a:lnTo>
                  <a:pt x="274231" y="14173"/>
                </a:lnTo>
                <a:lnTo>
                  <a:pt x="195872" y="10071"/>
                </a:lnTo>
                <a:lnTo>
                  <a:pt x="195770" y="10718"/>
                </a:lnTo>
                <a:lnTo>
                  <a:pt x="185826" y="72694"/>
                </a:lnTo>
                <a:lnTo>
                  <a:pt x="285457" y="64985"/>
                </a:lnTo>
                <a:lnTo>
                  <a:pt x="201320" y="230657"/>
                </a:lnTo>
                <a:lnTo>
                  <a:pt x="264947" y="250748"/>
                </a:lnTo>
                <a:lnTo>
                  <a:pt x="288721" y="171386"/>
                </a:lnTo>
                <a:lnTo>
                  <a:pt x="340182" y="64985"/>
                </a:lnTo>
                <a:lnTo>
                  <a:pt x="340258" y="64820"/>
                </a:lnTo>
                <a:lnTo>
                  <a:pt x="344551" y="55943"/>
                </a:lnTo>
                <a:lnTo>
                  <a:pt x="350367" y="14173"/>
                </a:lnTo>
                <a:lnTo>
                  <a:pt x="351002" y="9563"/>
                </a:lnTo>
                <a:close/>
              </a:path>
              <a:path w="9186545" h="250825">
                <a:moveTo>
                  <a:pt x="9004681" y="109258"/>
                </a:moveTo>
                <a:lnTo>
                  <a:pt x="9003220" y="86194"/>
                </a:lnTo>
                <a:lnTo>
                  <a:pt x="8998864" y="65405"/>
                </a:lnTo>
                <a:lnTo>
                  <a:pt x="8994115" y="53327"/>
                </a:lnTo>
                <a:lnTo>
                  <a:pt x="8991587" y="46888"/>
                </a:lnTo>
                <a:lnTo>
                  <a:pt x="8981402" y="30645"/>
                </a:lnTo>
                <a:lnTo>
                  <a:pt x="8968829" y="17386"/>
                </a:lnTo>
                <a:lnTo>
                  <a:pt x="8954300" y="7912"/>
                </a:lnTo>
                <a:lnTo>
                  <a:pt x="8943708" y="4267"/>
                </a:lnTo>
                <a:lnTo>
                  <a:pt x="8943708" y="119214"/>
                </a:lnTo>
                <a:lnTo>
                  <a:pt x="8943619" y="131521"/>
                </a:lnTo>
                <a:lnTo>
                  <a:pt x="8939670" y="170141"/>
                </a:lnTo>
                <a:lnTo>
                  <a:pt x="8911501" y="193052"/>
                </a:lnTo>
                <a:lnTo>
                  <a:pt x="8903246" y="191947"/>
                </a:lnTo>
                <a:lnTo>
                  <a:pt x="8878303" y="152476"/>
                </a:lnTo>
                <a:lnTo>
                  <a:pt x="8876093" y="119214"/>
                </a:lnTo>
                <a:lnTo>
                  <a:pt x="8876601" y="101549"/>
                </a:lnTo>
                <a:lnTo>
                  <a:pt x="8889009" y="61048"/>
                </a:lnTo>
                <a:lnTo>
                  <a:pt x="8910587" y="53327"/>
                </a:lnTo>
                <a:lnTo>
                  <a:pt x="8918473" y="54190"/>
                </a:lnTo>
                <a:lnTo>
                  <a:pt x="8918854" y="54190"/>
                </a:lnTo>
                <a:lnTo>
                  <a:pt x="8941930" y="89179"/>
                </a:lnTo>
                <a:lnTo>
                  <a:pt x="8943454" y="109258"/>
                </a:lnTo>
                <a:lnTo>
                  <a:pt x="8943708" y="119214"/>
                </a:lnTo>
                <a:lnTo>
                  <a:pt x="8943708" y="4267"/>
                </a:lnTo>
                <a:lnTo>
                  <a:pt x="8937815" y="2235"/>
                </a:lnTo>
                <a:lnTo>
                  <a:pt x="8919375" y="342"/>
                </a:lnTo>
                <a:lnTo>
                  <a:pt x="8897442" y="2667"/>
                </a:lnTo>
                <a:lnTo>
                  <a:pt x="8859901" y="21247"/>
                </a:lnTo>
                <a:lnTo>
                  <a:pt x="8831567" y="57289"/>
                </a:lnTo>
                <a:lnTo>
                  <a:pt x="8817038" y="104292"/>
                </a:lnTo>
                <a:lnTo>
                  <a:pt x="8817013" y="104762"/>
                </a:lnTo>
                <a:lnTo>
                  <a:pt x="8815222" y="131521"/>
                </a:lnTo>
                <a:lnTo>
                  <a:pt x="8821115" y="175221"/>
                </a:lnTo>
                <a:lnTo>
                  <a:pt x="8838755" y="210210"/>
                </a:lnTo>
                <a:lnTo>
                  <a:pt x="8882355" y="238937"/>
                </a:lnTo>
                <a:lnTo>
                  <a:pt x="8900541" y="240855"/>
                </a:lnTo>
                <a:lnTo>
                  <a:pt x="8923579" y="238633"/>
                </a:lnTo>
                <a:lnTo>
                  <a:pt x="8961793" y="220840"/>
                </a:lnTo>
                <a:lnTo>
                  <a:pt x="8989085" y="185902"/>
                </a:lnTo>
                <a:lnTo>
                  <a:pt x="9002941" y="137883"/>
                </a:lnTo>
                <a:lnTo>
                  <a:pt x="9002992" y="137134"/>
                </a:lnTo>
                <a:lnTo>
                  <a:pt x="9004681" y="109258"/>
                </a:lnTo>
                <a:close/>
              </a:path>
              <a:path w="9186545" h="250825">
                <a:moveTo>
                  <a:pt x="9186075" y="163410"/>
                </a:moveTo>
                <a:lnTo>
                  <a:pt x="9185351" y="154266"/>
                </a:lnTo>
                <a:lnTo>
                  <a:pt x="9185211" y="152781"/>
                </a:lnTo>
                <a:lnTo>
                  <a:pt x="9182748" y="143370"/>
                </a:lnTo>
                <a:lnTo>
                  <a:pt x="9182113" y="142074"/>
                </a:lnTo>
                <a:lnTo>
                  <a:pt x="9178582" y="134823"/>
                </a:lnTo>
                <a:lnTo>
                  <a:pt x="9148064" y="107657"/>
                </a:lnTo>
                <a:lnTo>
                  <a:pt x="9159456" y="96558"/>
                </a:lnTo>
                <a:lnTo>
                  <a:pt x="9162580" y="91833"/>
                </a:lnTo>
                <a:lnTo>
                  <a:pt x="9167597" y="84264"/>
                </a:lnTo>
                <a:lnTo>
                  <a:pt x="9172473" y="70777"/>
                </a:lnTo>
                <a:lnTo>
                  <a:pt x="9173972" y="57238"/>
                </a:lnTo>
                <a:lnTo>
                  <a:pt x="9173997" y="55168"/>
                </a:lnTo>
                <a:lnTo>
                  <a:pt x="9173413" y="49898"/>
                </a:lnTo>
                <a:lnTo>
                  <a:pt x="9153347" y="15824"/>
                </a:lnTo>
                <a:lnTo>
                  <a:pt x="9134081" y="5626"/>
                </a:lnTo>
                <a:lnTo>
                  <a:pt x="9134081" y="168770"/>
                </a:lnTo>
                <a:lnTo>
                  <a:pt x="9134081" y="177812"/>
                </a:lnTo>
                <a:lnTo>
                  <a:pt x="9131325" y="181775"/>
                </a:lnTo>
                <a:lnTo>
                  <a:pt x="9120327" y="188582"/>
                </a:lnTo>
                <a:lnTo>
                  <a:pt x="9112326" y="190284"/>
                </a:lnTo>
                <a:lnTo>
                  <a:pt x="9101772" y="190284"/>
                </a:lnTo>
                <a:lnTo>
                  <a:pt x="9092768" y="189725"/>
                </a:lnTo>
                <a:lnTo>
                  <a:pt x="9093822" y="189725"/>
                </a:lnTo>
                <a:lnTo>
                  <a:pt x="9087536" y="188429"/>
                </a:lnTo>
                <a:lnTo>
                  <a:pt x="9066695" y="171589"/>
                </a:lnTo>
                <a:lnTo>
                  <a:pt x="9066797" y="163410"/>
                </a:lnTo>
                <a:lnTo>
                  <a:pt x="9067686" y="158330"/>
                </a:lnTo>
                <a:lnTo>
                  <a:pt x="9070657" y="152781"/>
                </a:lnTo>
                <a:lnTo>
                  <a:pt x="9075598" y="147358"/>
                </a:lnTo>
                <a:lnTo>
                  <a:pt x="9082519" y="142074"/>
                </a:lnTo>
                <a:lnTo>
                  <a:pt x="9083637" y="142621"/>
                </a:lnTo>
                <a:lnTo>
                  <a:pt x="9088933" y="144780"/>
                </a:lnTo>
                <a:lnTo>
                  <a:pt x="9130513" y="164452"/>
                </a:lnTo>
                <a:lnTo>
                  <a:pt x="9134081" y="168770"/>
                </a:lnTo>
                <a:lnTo>
                  <a:pt x="9134081" y="5626"/>
                </a:lnTo>
                <a:lnTo>
                  <a:pt x="9129903" y="3962"/>
                </a:lnTo>
                <a:lnTo>
                  <a:pt x="9122791" y="2438"/>
                </a:lnTo>
                <a:lnTo>
                  <a:pt x="9122791" y="63296"/>
                </a:lnTo>
                <a:lnTo>
                  <a:pt x="9122791" y="75018"/>
                </a:lnTo>
                <a:lnTo>
                  <a:pt x="9119133" y="82575"/>
                </a:lnTo>
                <a:lnTo>
                  <a:pt x="9111818" y="91833"/>
                </a:lnTo>
                <a:lnTo>
                  <a:pt x="9108580" y="90665"/>
                </a:lnTo>
                <a:lnTo>
                  <a:pt x="9075687" y="71297"/>
                </a:lnTo>
                <a:lnTo>
                  <a:pt x="9074315" y="68173"/>
                </a:lnTo>
                <a:lnTo>
                  <a:pt x="9074315" y="60591"/>
                </a:lnTo>
                <a:lnTo>
                  <a:pt x="9076296" y="57238"/>
                </a:lnTo>
                <a:lnTo>
                  <a:pt x="9084272" y="51371"/>
                </a:lnTo>
                <a:lnTo>
                  <a:pt x="9090114" y="49898"/>
                </a:lnTo>
                <a:lnTo>
                  <a:pt x="9105455" y="49898"/>
                </a:lnTo>
                <a:lnTo>
                  <a:pt x="9111539" y="51650"/>
                </a:lnTo>
                <a:lnTo>
                  <a:pt x="9116009" y="55168"/>
                </a:lnTo>
                <a:lnTo>
                  <a:pt x="9120530" y="58635"/>
                </a:lnTo>
                <a:lnTo>
                  <a:pt x="9122791" y="63296"/>
                </a:lnTo>
                <a:lnTo>
                  <a:pt x="9122791" y="2438"/>
                </a:lnTo>
                <a:lnTo>
                  <a:pt x="9116111" y="990"/>
                </a:lnTo>
                <a:lnTo>
                  <a:pt x="9100934" y="0"/>
                </a:lnTo>
                <a:lnTo>
                  <a:pt x="9085593" y="1333"/>
                </a:lnTo>
                <a:lnTo>
                  <a:pt x="9045765" y="21183"/>
                </a:lnTo>
                <a:lnTo>
                  <a:pt x="9023794" y="59702"/>
                </a:lnTo>
                <a:lnTo>
                  <a:pt x="9022385" y="76161"/>
                </a:lnTo>
                <a:lnTo>
                  <a:pt x="9023909" y="91084"/>
                </a:lnTo>
                <a:lnTo>
                  <a:pt x="9028671" y="104292"/>
                </a:lnTo>
                <a:lnTo>
                  <a:pt x="9036596" y="115227"/>
                </a:lnTo>
                <a:lnTo>
                  <a:pt x="9047696" y="123901"/>
                </a:lnTo>
                <a:lnTo>
                  <a:pt x="9044584" y="125958"/>
                </a:lnTo>
                <a:lnTo>
                  <a:pt x="9017978" y="157391"/>
                </a:lnTo>
                <a:lnTo>
                  <a:pt x="9014460" y="176809"/>
                </a:lnTo>
                <a:lnTo>
                  <a:pt x="9014574" y="177812"/>
                </a:lnTo>
                <a:lnTo>
                  <a:pt x="9014701" y="178866"/>
                </a:lnTo>
                <a:lnTo>
                  <a:pt x="9015959" y="189725"/>
                </a:lnTo>
                <a:lnTo>
                  <a:pt x="9038565" y="222262"/>
                </a:lnTo>
                <a:lnTo>
                  <a:pt x="9080805" y="239687"/>
                </a:lnTo>
                <a:lnTo>
                  <a:pt x="9097581" y="240855"/>
                </a:lnTo>
                <a:lnTo>
                  <a:pt x="9114536" y="239433"/>
                </a:lnTo>
                <a:lnTo>
                  <a:pt x="9159291" y="218160"/>
                </a:lnTo>
                <a:lnTo>
                  <a:pt x="9180373" y="190284"/>
                </a:lnTo>
                <a:lnTo>
                  <a:pt x="9184399" y="178866"/>
                </a:lnTo>
                <a:lnTo>
                  <a:pt x="9184513" y="177812"/>
                </a:lnTo>
                <a:lnTo>
                  <a:pt x="9184627" y="176809"/>
                </a:lnTo>
                <a:lnTo>
                  <a:pt x="9186075" y="16341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9197" y="6790728"/>
            <a:ext cx="6881495" cy="21518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00" dirty="0">
                <a:solidFill>
                  <a:srgbClr val="FFC71A"/>
                </a:solidFill>
                <a:latin typeface="Tahoma"/>
                <a:cs typeface="Tahoma"/>
              </a:rPr>
              <a:t>Tailwind CSS</a:t>
            </a:r>
            <a:endParaRPr sz="3000" dirty="0">
              <a:latin typeface="Tahoma"/>
              <a:cs typeface="Tahoma"/>
            </a:endParaRPr>
          </a:p>
          <a:p>
            <a:pPr marL="60960">
              <a:lnSpc>
                <a:spcPct val="100000"/>
              </a:lnSpc>
              <a:spcBef>
                <a:spcPts val="2995"/>
              </a:spcBef>
            </a:pPr>
            <a:r>
              <a:rPr lang="en-US" sz="2800" dirty="0"/>
              <a:t>Ensures a modern, responsive, and user-friendly interface with clean design and smooth styling.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05602" y="3788370"/>
            <a:ext cx="7508240" cy="238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20" dirty="0">
                <a:solidFill>
                  <a:srgbClr val="FFC71A"/>
                </a:solidFill>
                <a:latin typeface="Tahoma"/>
                <a:cs typeface="Tahoma"/>
              </a:rPr>
              <a:t>Local Storage</a:t>
            </a:r>
            <a:endParaRPr sz="3000" dirty="0">
              <a:latin typeface="Tahoma"/>
              <a:cs typeface="Tahoma"/>
            </a:endParaRPr>
          </a:p>
          <a:p>
            <a:pPr marL="12700" marR="5080">
              <a:lnSpc>
                <a:spcPct val="134300"/>
              </a:lnSpc>
              <a:spcBef>
                <a:spcPts val="1860"/>
              </a:spcBef>
            </a:pPr>
            <a:r>
              <a:rPr lang="en-US" sz="2800" dirty="0"/>
              <a:t>Used for storing user login details and cart data locally, ensuring session persistence across app usage.</a:t>
            </a:r>
            <a:endParaRPr sz="2700" dirty="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5394" y="3199646"/>
            <a:ext cx="9887585" cy="6874509"/>
            <a:chOff x="205394" y="3199646"/>
            <a:chExt cx="9887585" cy="6874509"/>
          </a:xfrm>
        </p:grpSpPr>
        <p:sp>
          <p:nvSpPr>
            <p:cNvPr id="8" name="object 8"/>
            <p:cNvSpPr/>
            <p:nvPr/>
          </p:nvSpPr>
          <p:spPr>
            <a:xfrm>
              <a:off x="9728598" y="3199646"/>
              <a:ext cx="364490" cy="242570"/>
            </a:xfrm>
            <a:custGeom>
              <a:avLst/>
              <a:gdLst/>
              <a:ahLst/>
              <a:cxnLst/>
              <a:rect l="l" t="t" r="r" b="b"/>
              <a:pathLst>
                <a:path w="364490" h="242570">
                  <a:moveTo>
                    <a:pt x="85306" y="242106"/>
                  </a:moveTo>
                  <a:lnTo>
                    <a:pt x="36238" y="224871"/>
                  </a:lnTo>
                  <a:lnTo>
                    <a:pt x="5947" y="176640"/>
                  </a:lnTo>
                  <a:lnTo>
                    <a:pt x="5881" y="176472"/>
                  </a:lnTo>
                  <a:lnTo>
                    <a:pt x="1470" y="155711"/>
                  </a:lnTo>
                  <a:lnTo>
                    <a:pt x="0" y="132773"/>
                  </a:lnTo>
                  <a:lnTo>
                    <a:pt x="1784" y="106010"/>
                  </a:lnTo>
                  <a:lnTo>
                    <a:pt x="16340" y="58543"/>
                  </a:lnTo>
                  <a:lnTo>
                    <a:pt x="44667" y="22498"/>
                  </a:lnTo>
                  <a:lnTo>
                    <a:pt x="82214" y="3913"/>
                  </a:lnTo>
                  <a:lnTo>
                    <a:pt x="104142" y="1590"/>
                  </a:lnTo>
                  <a:lnTo>
                    <a:pt x="122586" y="3484"/>
                  </a:lnTo>
                  <a:lnTo>
                    <a:pt x="166175" y="31895"/>
                  </a:lnTo>
                  <a:lnTo>
                    <a:pt x="178887" y="54582"/>
                  </a:lnTo>
                  <a:lnTo>
                    <a:pt x="95352" y="54582"/>
                  </a:lnTo>
                  <a:lnTo>
                    <a:pt x="86928" y="55440"/>
                  </a:lnTo>
                  <a:lnTo>
                    <a:pt x="62912" y="88215"/>
                  </a:lnTo>
                  <a:lnTo>
                    <a:pt x="60861" y="120467"/>
                  </a:lnTo>
                  <a:lnTo>
                    <a:pt x="61416" y="138387"/>
                  </a:lnTo>
                  <a:lnTo>
                    <a:pt x="69671" y="176472"/>
                  </a:lnTo>
                  <a:lnTo>
                    <a:pt x="96273" y="194304"/>
                  </a:lnTo>
                  <a:lnTo>
                    <a:pt x="169386" y="194304"/>
                  </a:lnTo>
                  <a:lnTo>
                    <a:pt x="161738" y="206526"/>
                  </a:lnTo>
                  <a:lnTo>
                    <a:pt x="146570" y="222092"/>
                  </a:lnTo>
                  <a:lnTo>
                    <a:pt x="128775" y="233211"/>
                  </a:lnTo>
                  <a:lnTo>
                    <a:pt x="108354" y="239882"/>
                  </a:lnTo>
                  <a:lnTo>
                    <a:pt x="85306" y="242106"/>
                  </a:lnTo>
                  <a:close/>
                </a:path>
                <a:path w="364490" h="242570">
                  <a:moveTo>
                    <a:pt x="169386" y="194304"/>
                  </a:moveTo>
                  <a:lnTo>
                    <a:pt x="96273" y="194304"/>
                  </a:lnTo>
                  <a:lnTo>
                    <a:pt x="104425" y="193420"/>
                  </a:lnTo>
                  <a:lnTo>
                    <a:pt x="111300" y="190767"/>
                  </a:lnTo>
                  <a:lnTo>
                    <a:pt x="128127" y="143771"/>
                  </a:lnTo>
                  <a:lnTo>
                    <a:pt x="128476" y="120467"/>
                  </a:lnTo>
                  <a:lnTo>
                    <a:pt x="128228" y="110504"/>
                  </a:lnTo>
                  <a:lnTo>
                    <a:pt x="121053" y="69232"/>
                  </a:lnTo>
                  <a:lnTo>
                    <a:pt x="103622" y="55440"/>
                  </a:lnTo>
                  <a:lnTo>
                    <a:pt x="103241" y="55440"/>
                  </a:lnTo>
                  <a:lnTo>
                    <a:pt x="95352" y="54582"/>
                  </a:lnTo>
                  <a:lnTo>
                    <a:pt x="178887" y="54582"/>
                  </a:lnTo>
                  <a:lnTo>
                    <a:pt x="183630" y="66658"/>
                  </a:lnTo>
                  <a:lnTo>
                    <a:pt x="187994" y="87446"/>
                  </a:lnTo>
                  <a:lnTo>
                    <a:pt x="189448" y="110504"/>
                  </a:lnTo>
                  <a:lnTo>
                    <a:pt x="187762" y="138387"/>
                  </a:lnTo>
                  <a:lnTo>
                    <a:pt x="187717" y="139140"/>
                  </a:lnTo>
                  <a:lnTo>
                    <a:pt x="182521" y="164689"/>
                  </a:lnTo>
                  <a:lnTo>
                    <a:pt x="173862" y="187151"/>
                  </a:lnTo>
                  <a:lnTo>
                    <a:pt x="169386" y="194304"/>
                  </a:lnTo>
                  <a:close/>
                </a:path>
                <a:path w="364490" h="242570">
                  <a:moveTo>
                    <a:pt x="276246" y="242106"/>
                  </a:moveTo>
                  <a:lnTo>
                    <a:pt x="230024" y="228449"/>
                  </a:lnTo>
                  <a:lnTo>
                    <a:pt x="201928" y="190411"/>
                  </a:lnTo>
                  <a:lnTo>
                    <a:pt x="196465" y="155878"/>
                  </a:lnTo>
                  <a:lnTo>
                    <a:pt x="197740" y="137628"/>
                  </a:lnTo>
                  <a:lnTo>
                    <a:pt x="208332" y="100045"/>
                  </a:lnTo>
                  <a:lnTo>
                    <a:pt x="229831" y="63367"/>
                  </a:lnTo>
                  <a:lnTo>
                    <a:pt x="264448" y="22388"/>
                  </a:lnTo>
                  <a:lnTo>
                    <a:pt x="286795" y="0"/>
                  </a:lnTo>
                  <a:lnTo>
                    <a:pt x="351088" y="27207"/>
                  </a:lnTo>
                  <a:lnTo>
                    <a:pt x="318031" y="49104"/>
                  </a:lnTo>
                  <a:lnTo>
                    <a:pt x="293534" y="66407"/>
                  </a:lnTo>
                  <a:lnTo>
                    <a:pt x="277596" y="79116"/>
                  </a:lnTo>
                  <a:lnTo>
                    <a:pt x="270219" y="87231"/>
                  </a:lnTo>
                  <a:lnTo>
                    <a:pt x="314715" y="87231"/>
                  </a:lnTo>
                  <a:lnTo>
                    <a:pt x="324571" y="90392"/>
                  </a:lnTo>
                  <a:lnTo>
                    <a:pt x="353527" y="117039"/>
                  </a:lnTo>
                  <a:lnTo>
                    <a:pt x="360550" y="134782"/>
                  </a:lnTo>
                  <a:lnTo>
                    <a:pt x="283865" y="134782"/>
                  </a:lnTo>
                  <a:lnTo>
                    <a:pt x="274379" y="135331"/>
                  </a:lnTo>
                  <a:lnTo>
                    <a:pt x="250797" y="151358"/>
                  </a:lnTo>
                  <a:lnTo>
                    <a:pt x="251318" y="160064"/>
                  </a:lnTo>
                  <a:lnTo>
                    <a:pt x="272619" y="192546"/>
                  </a:lnTo>
                  <a:lnTo>
                    <a:pt x="356780" y="192546"/>
                  </a:lnTo>
                  <a:lnTo>
                    <a:pt x="349501" y="205072"/>
                  </a:lnTo>
                  <a:lnTo>
                    <a:pt x="338196" y="217828"/>
                  </a:lnTo>
                  <a:lnTo>
                    <a:pt x="324655" y="228449"/>
                  </a:lnTo>
                  <a:lnTo>
                    <a:pt x="309816" y="236036"/>
                  </a:lnTo>
                  <a:lnTo>
                    <a:pt x="293680" y="240588"/>
                  </a:lnTo>
                  <a:lnTo>
                    <a:pt x="276246" y="242106"/>
                  </a:lnTo>
                  <a:close/>
                </a:path>
                <a:path w="364490" h="242570">
                  <a:moveTo>
                    <a:pt x="314715" y="87231"/>
                  </a:moveTo>
                  <a:lnTo>
                    <a:pt x="270219" y="87231"/>
                  </a:lnTo>
                  <a:lnTo>
                    <a:pt x="272631" y="86352"/>
                  </a:lnTo>
                  <a:lnTo>
                    <a:pt x="278277" y="85724"/>
                  </a:lnTo>
                  <a:lnTo>
                    <a:pt x="290115" y="85222"/>
                  </a:lnTo>
                  <a:lnTo>
                    <a:pt x="299268" y="85222"/>
                  </a:lnTo>
                  <a:lnTo>
                    <a:pt x="312480" y="86515"/>
                  </a:lnTo>
                  <a:lnTo>
                    <a:pt x="314715" y="87231"/>
                  </a:lnTo>
                  <a:close/>
                </a:path>
                <a:path w="364490" h="242570">
                  <a:moveTo>
                    <a:pt x="356780" y="192546"/>
                  </a:moveTo>
                  <a:lnTo>
                    <a:pt x="289585" y="192546"/>
                  </a:lnTo>
                  <a:lnTo>
                    <a:pt x="296227" y="190062"/>
                  </a:lnTo>
                  <a:lnTo>
                    <a:pt x="305826" y="180128"/>
                  </a:lnTo>
                  <a:lnTo>
                    <a:pt x="308226" y="173347"/>
                  </a:lnTo>
                  <a:lnTo>
                    <a:pt x="308134" y="155878"/>
                  </a:lnTo>
                  <a:lnTo>
                    <a:pt x="305882" y="149014"/>
                  </a:lnTo>
                  <a:lnTo>
                    <a:pt x="296506" y="137628"/>
                  </a:lnTo>
                  <a:lnTo>
                    <a:pt x="290729" y="134782"/>
                  </a:lnTo>
                  <a:lnTo>
                    <a:pt x="360550" y="134782"/>
                  </a:lnTo>
                  <a:lnTo>
                    <a:pt x="362819" y="144122"/>
                  </a:lnTo>
                  <a:lnTo>
                    <a:pt x="363981" y="160064"/>
                  </a:lnTo>
                  <a:lnTo>
                    <a:pt x="362423" y="175688"/>
                  </a:lnTo>
                  <a:lnTo>
                    <a:pt x="362369" y="176232"/>
                  </a:lnTo>
                  <a:lnTo>
                    <a:pt x="357534" y="191248"/>
                  </a:lnTo>
                  <a:lnTo>
                    <a:pt x="356780" y="192546"/>
                  </a:lnTo>
                  <a:close/>
                </a:path>
              </a:pathLst>
            </a:custGeom>
            <a:solidFill>
              <a:srgbClr val="1313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394" y="9606966"/>
              <a:ext cx="771524" cy="4667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705602" y="6790921"/>
            <a:ext cx="7624445" cy="21518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90" dirty="0">
                <a:solidFill>
                  <a:srgbClr val="FFC71A"/>
                </a:solidFill>
                <a:latin typeface="Tahoma"/>
                <a:cs typeface="Tahoma"/>
              </a:rPr>
              <a:t>Protected Routing</a:t>
            </a:r>
            <a:endParaRPr sz="3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90"/>
              </a:spcBef>
            </a:pPr>
            <a:r>
              <a:rPr lang="en-US" sz="2800" dirty="0"/>
              <a:t>Controls access to restricted pages like Checkout, ensuring only logged-in users can proceed.</a:t>
            </a:r>
            <a:endParaRPr sz="27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>
                <a:solidFill>
                  <a:srgbClr val="939DA7"/>
                </a:solidFill>
                <a:latin typeface="Tahoma"/>
                <a:cs typeface="Tahoma"/>
              </a:rPr>
              <a:t>Implementation</a:t>
            </a:r>
            <a:endParaRPr sz="3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50"/>
              </a:spcBef>
            </a:pPr>
            <a:r>
              <a:rPr sz="3600" spc="-100" dirty="0">
                <a:solidFill>
                  <a:srgbClr val="FFC71A"/>
                </a:solidFill>
                <a:latin typeface="Tahoma"/>
                <a:cs typeface="Tahoma"/>
              </a:rPr>
              <a:t>Frontend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BFEC20-4932-B091-8151-FCE251DE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9" y="2857500"/>
            <a:ext cx="8087981" cy="472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2B9487-74BE-F727-D716-A7E2FEE4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857500"/>
            <a:ext cx="8087981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>
                <a:solidFill>
                  <a:srgbClr val="939DA7"/>
                </a:solidFill>
                <a:latin typeface="Tahoma"/>
                <a:cs typeface="Tahoma"/>
              </a:rPr>
              <a:t>Implementation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607" y="1288069"/>
            <a:ext cx="13436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85" dirty="0">
                <a:solidFill>
                  <a:srgbClr val="FFC71A"/>
                </a:solidFill>
                <a:latin typeface="Tahoma"/>
                <a:cs typeface="Tahoma"/>
              </a:rPr>
              <a:t>Frontend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9CFE2A-6CB1-7D99-B2EB-CB623272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55" y="3619499"/>
            <a:ext cx="7102145" cy="59204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C9FA51-FFC9-0FDE-830F-33226E2B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3619498"/>
            <a:ext cx="8107012" cy="5744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>
                <a:solidFill>
                  <a:srgbClr val="939DA7"/>
                </a:solidFill>
                <a:latin typeface="Tahoma"/>
                <a:cs typeface="Tahoma"/>
              </a:rPr>
              <a:t>Implementation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607" y="1230824"/>
            <a:ext cx="1537993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90" dirty="0">
                <a:solidFill>
                  <a:srgbClr val="FFC71A"/>
                </a:solidFill>
                <a:latin typeface="Tahoma"/>
                <a:cs typeface="Tahoma"/>
              </a:rPr>
              <a:t>Front</a:t>
            </a:r>
            <a:r>
              <a:rPr sz="3000" spc="-190" dirty="0">
                <a:solidFill>
                  <a:srgbClr val="FFC71A"/>
                </a:solidFill>
                <a:latin typeface="Tahoma"/>
                <a:cs typeface="Tahoma"/>
              </a:rPr>
              <a:t>end</a:t>
            </a:r>
            <a:endParaRPr sz="3000" dirty="0">
              <a:latin typeface="Tahoma"/>
              <a:cs typeface="Tahom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7925F-4A70-1E5E-697F-4DE9524E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5" y="3412334"/>
            <a:ext cx="7439525" cy="5829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E882DB-2054-9262-70DA-16E6FFB73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412334"/>
            <a:ext cx="7772400" cy="58299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0" dirty="0">
                <a:solidFill>
                  <a:srgbClr val="939DA7"/>
                </a:solidFill>
                <a:latin typeface="Tahoma"/>
                <a:cs typeface="Tahoma"/>
              </a:rPr>
              <a:t>Implementation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5607" y="1230830"/>
            <a:ext cx="1766593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spc="-190" dirty="0">
                <a:solidFill>
                  <a:srgbClr val="FFC71A"/>
                </a:solidFill>
                <a:latin typeface="Tahoma"/>
                <a:cs typeface="Tahoma"/>
              </a:rPr>
              <a:t>Front</a:t>
            </a:r>
            <a:r>
              <a:rPr sz="3000" spc="-190" dirty="0">
                <a:solidFill>
                  <a:srgbClr val="FFC71A"/>
                </a:solidFill>
                <a:latin typeface="Tahoma"/>
                <a:cs typeface="Tahoma"/>
              </a:rPr>
              <a:t>end</a:t>
            </a:r>
            <a:endParaRPr sz="3000" dirty="0">
              <a:latin typeface="Tahoma"/>
              <a:cs typeface="Tahom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0DFA8-69B6-E432-AAA6-756C30A0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" y="2933699"/>
            <a:ext cx="5641560" cy="495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51AFD-014D-AB73-F1D7-A60DF1FB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90" y="2991851"/>
            <a:ext cx="5748620" cy="4953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B00077-34E7-6C8E-B17D-E37A292E5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4399" y="2955756"/>
            <a:ext cx="6363960" cy="50231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449203" y="3284770"/>
            <a:ext cx="17301845" cy="2936701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r>
              <a:rPr lang="en-US" dirty="0" err="1"/>
              <a:t>GameHub</a:t>
            </a:r>
            <a:r>
              <a:rPr lang="en-US" dirty="0"/>
              <a:t> is a simple and easy-to-use platform where users can browse games, add them to a cart, and check out smoothly. The project focuses on giving a clean and friendly experience, showing how React can be used to build a real online store. It works fast, looks modern, and makes game shopping feel effortless.</a:t>
            </a:r>
          </a:p>
          <a:p>
            <a:endParaRPr lang="en-US" dirty="0"/>
          </a:p>
          <a:p>
            <a:r>
              <a:rPr lang="en-US" dirty="0"/>
              <a:t>In the future, I plan to add more features like real payments, a proper database, and user accounts. I also want to include things like </a:t>
            </a:r>
            <a:r>
              <a:rPr lang="en-US" dirty="0" err="1"/>
              <a:t>wishlists</a:t>
            </a:r>
            <a:r>
              <a:rPr lang="en-US" dirty="0"/>
              <a:t>, game reviews, and cloud data, so users can enjoy a complete and professional gaming store experience.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633" y="1868363"/>
            <a:ext cx="45523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5" dirty="0">
                <a:solidFill>
                  <a:srgbClr val="939DA7"/>
                </a:solidFill>
                <a:latin typeface="Tahoma"/>
                <a:cs typeface="Tahoma"/>
              </a:rPr>
              <a:t>Conclusion</a:t>
            </a:r>
            <a:r>
              <a:rPr sz="3600" spc="-665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3600" spc="-155" dirty="0">
                <a:solidFill>
                  <a:srgbClr val="939DA7"/>
                </a:solidFill>
                <a:latin typeface="Tahoma"/>
                <a:cs typeface="Tahoma"/>
              </a:rPr>
              <a:t>&amp;</a:t>
            </a:r>
            <a:r>
              <a:rPr sz="3600" spc="-665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3600" spc="-225" dirty="0">
                <a:solidFill>
                  <a:srgbClr val="939DA7"/>
                </a:solidFill>
                <a:latin typeface="Tahoma"/>
                <a:cs typeface="Tahoma"/>
              </a:rPr>
              <a:t>Future</a:t>
            </a:r>
            <a:r>
              <a:rPr sz="3600" spc="-665" dirty="0">
                <a:solidFill>
                  <a:srgbClr val="939DA7"/>
                </a:solidFill>
                <a:latin typeface="Tahoma"/>
                <a:cs typeface="Tahoma"/>
              </a:rPr>
              <a:t> </a:t>
            </a:r>
            <a:r>
              <a:rPr sz="3600" spc="-325" dirty="0">
                <a:solidFill>
                  <a:srgbClr val="939DA7"/>
                </a:solidFill>
                <a:latin typeface="Tahoma"/>
                <a:cs typeface="Tahoma"/>
              </a:rPr>
              <a:t>Scope</a:t>
            </a:r>
            <a:endParaRPr sz="36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94" y="411999"/>
            <a:ext cx="17672685" cy="9662160"/>
            <a:chOff x="205394" y="411999"/>
            <a:chExt cx="17672685" cy="9662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00894" y="411999"/>
              <a:ext cx="4276724" cy="1647824"/>
            </a:xfrm>
            <a:prstGeom prst="rect">
              <a:avLst/>
            </a:prstGeom>
          </p:spPr>
        </p:pic>
        <p:pic>
          <p:nvPicPr>
            <p:cNvPr id="6" name="object 6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394" y="9606973"/>
              <a:ext cx="771524" cy="466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452</Words>
  <Application>Microsoft Office PowerPoint</Application>
  <PresentationFormat>Custom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 MT</vt:lpstr>
      <vt:lpstr>Tahoma</vt:lpstr>
      <vt:lpstr>Verdana</vt:lpstr>
      <vt:lpstr>Office Theme</vt:lpstr>
      <vt:lpstr>FSDL Jury Examination</vt:lpstr>
      <vt:lpstr>Problem Scope and Objectives</vt:lpstr>
      <vt:lpstr>Technology Stack</vt:lpstr>
      <vt:lpstr>Technology Stack</vt:lpstr>
      <vt:lpstr>Implementation Frontend</vt:lpstr>
      <vt:lpstr>Implementation</vt:lpstr>
      <vt:lpstr>Implementation</vt:lpstr>
      <vt:lpstr>Implementation</vt:lpstr>
      <vt:lpstr>Conclusion &amp; Future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mayuri gawnde</cp:lastModifiedBy>
  <cp:revision>2</cp:revision>
  <dcterms:created xsi:type="dcterms:W3CDTF">2025-11-05T04:14:37Z</dcterms:created>
  <dcterms:modified xsi:type="dcterms:W3CDTF">2025-11-07T05:48:13Z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2025-11-05T00:00:00Z</vt:filetime>
  </property>
  <property fmtid="{D5CDD505-2E9C-101B-9397-08002B2CF9AE}" pid="5" name="Producer">
    <vt:lpwstr>Skia/PDF m105</vt:lpwstr>
  </property>
</Properties>
</file>